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791" r:id="rId4"/>
    <p:sldId id="285" r:id="rId5"/>
    <p:sldId id="754" r:id="rId6"/>
    <p:sldId id="790" r:id="rId7"/>
    <p:sldId id="257" r:id="rId8"/>
    <p:sldId id="779" r:id="rId9"/>
    <p:sldId id="788" r:id="rId10"/>
    <p:sldId id="785" r:id="rId11"/>
    <p:sldId id="773" r:id="rId12"/>
    <p:sldId id="782" r:id="rId13"/>
    <p:sldId id="786" r:id="rId14"/>
    <p:sldId id="781" r:id="rId15"/>
    <p:sldId id="261" r:id="rId16"/>
    <p:sldId id="268" r:id="rId17"/>
    <p:sldId id="270" r:id="rId18"/>
    <p:sldId id="763" r:id="rId19"/>
    <p:sldId id="757" r:id="rId20"/>
    <p:sldId id="762" r:id="rId21"/>
    <p:sldId id="336" r:id="rId22"/>
    <p:sldId id="775" r:id="rId23"/>
    <p:sldId id="784" r:id="rId24"/>
    <p:sldId id="265" r:id="rId25"/>
    <p:sldId id="266" r:id="rId26"/>
    <p:sldId id="770" r:id="rId27"/>
    <p:sldId id="341" r:id="rId28"/>
    <p:sldId id="319" r:id="rId29"/>
    <p:sldId id="320" r:id="rId30"/>
    <p:sldId id="321" r:id="rId31"/>
    <p:sldId id="787" r:id="rId32"/>
    <p:sldId id="783" r:id="rId33"/>
    <p:sldId id="289" r:id="rId34"/>
    <p:sldId id="767" r:id="rId35"/>
    <p:sldId id="768" r:id="rId36"/>
    <p:sldId id="778" r:id="rId37"/>
  </p:sldIdLst>
  <p:sldSz cx="12192000" cy="6858000"/>
  <p:notesSz cx="9945688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金井由明" initials="金井由明" lastIdx="3" clrIdx="0">
    <p:extLst>
      <p:ext uri="{19B8F6BF-5375-455C-9EA6-DF929625EA0E}">
        <p15:presenceInfo xmlns:p15="http://schemas.microsoft.com/office/powerpoint/2012/main" userId="金井由明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FFCCFF"/>
    <a:srgbClr val="FF66FF"/>
    <a:srgbClr val="CCFFFF"/>
    <a:srgbClr val="99FF99"/>
    <a:srgbClr val="FF00FF"/>
    <a:srgbClr val="FFFF99"/>
    <a:srgbClr val="FF3300"/>
    <a:srgbClr val="33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金井 由明" userId="93ed78556ff685b8" providerId="LiveId" clId="{62E8544C-ECFB-419A-B9AD-2434C8067529}"/>
    <pc:docChg chg="custSel delSld modSld sldOrd">
      <pc:chgData name="金井 由明" userId="93ed78556ff685b8" providerId="LiveId" clId="{62E8544C-ECFB-419A-B9AD-2434C8067529}" dt="2022-06-03T20:57:35.346" v="628"/>
      <pc:docMkLst>
        <pc:docMk/>
      </pc:docMkLst>
      <pc:sldChg chg="modTransition">
        <pc:chgData name="金井 由明" userId="93ed78556ff685b8" providerId="LiveId" clId="{62E8544C-ECFB-419A-B9AD-2434C8067529}" dt="2022-05-12T12:37:11.290" v="625"/>
        <pc:sldMkLst>
          <pc:docMk/>
          <pc:sldMk cId="3125825156" sldId="261"/>
        </pc:sldMkLst>
      </pc:sldChg>
      <pc:sldChg chg="modSp mod modAnim">
        <pc:chgData name="金井 由明" userId="93ed78556ff685b8" providerId="LiveId" clId="{62E8544C-ECFB-419A-B9AD-2434C8067529}" dt="2022-05-12T12:31:30.982" v="598"/>
        <pc:sldMkLst>
          <pc:docMk/>
          <pc:sldMk cId="1994263254" sldId="268"/>
        </pc:sldMkLst>
        <pc:spChg chg="mod">
          <ac:chgData name="金井 由明" userId="93ed78556ff685b8" providerId="LiveId" clId="{62E8544C-ECFB-419A-B9AD-2434C8067529}" dt="2022-05-12T12:19:15.441" v="391" actId="1076"/>
          <ac:spMkLst>
            <pc:docMk/>
            <pc:sldMk cId="1994263254" sldId="268"/>
            <ac:spMk id="2" creationId="{504AC271-A9E0-43B3-8EBA-232F639D6608}"/>
          </ac:spMkLst>
        </pc:spChg>
        <pc:spChg chg="mod">
          <ac:chgData name="金井 由明" userId="93ed78556ff685b8" providerId="LiveId" clId="{62E8544C-ECFB-419A-B9AD-2434C8067529}" dt="2022-05-12T12:19:04.444" v="390" actId="1076"/>
          <ac:spMkLst>
            <pc:docMk/>
            <pc:sldMk cId="1994263254" sldId="268"/>
            <ac:spMk id="24" creationId="{E9E5E948-622D-4DED-92F6-9C413D785FFC}"/>
          </ac:spMkLst>
        </pc:spChg>
        <pc:spChg chg="mod">
          <ac:chgData name="金井 由明" userId="93ed78556ff685b8" providerId="LiveId" clId="{62E8544C-ECFB-419A-B9AD-2434C8067529}" dt="2022-05-12T12:19:19.550" v="392" actId="14100"/>
          <ac:spMkLst>
            <pc:docMk/>
            <pc:sldMk cId="1994263254" sldId="268"/>
            <ac:spMk id="26" creationId="{B126C0D1-C997-4A69-BECC-3AA75F450DC9}"/>
          </ac:spMkLst>
        </pc:spChg>
      </pc:sldChg>
      <pc:sldChg chg="modSp mod modAnim">
        <pc:chgData name="金井 由明" userId="93ed78556ff685b8" providerId="LiveId" clId="{62E8544C-ECFB-419A-B9AD-2434C8067529}" dt="2022-05-12T12:31:42.983" v="600"/>
        <pc:sldMkLst>
          <pc:docMk/>
          <pc:sldMk cId="1541277520" sldId="270"/>
        </pc:sldMkLst>
        <pc:spChg chg="mod">
          <ac:chgData name="金井 由明" userId="93ed78556ff685b8" providerId="LiveId" clId="{62E8544C-ECFB-419A-B9AD-2434C8067529}" dt="2022-05-12T12:19:27.673" v="394" actId="1076"/>
          <ac:spMkLst>
            <pc:docMk/>
            <pc:sldMk cId="1541277520" sldId="270"/>
            <ac:spMk id="2" creationId="{164F5368-7C60-40C8-B2D9-005F978D224E}"/>
          </ac:spMkLst>
        </pc:spChg>
        <pc:spChg chg="mod">
          <ac:chgData name="金井 由明" userId="93ed78556ff685b8" providerId="LiveId" clId="{62E8544C-ECFB-419A-B9AD-2434C8067529}" dt="2022-05-12T12:19:25.064" v="393" actId="14100"/>
          <ac:spMkLst>
            <pc:docMk/>
            <pc:sldMk cId="1541277520" sldId="270"/>
            <ac:spMk id="31" creationId="{921905AB-97CF-419E-ABBA-01A342ED92DB}"/>
          </ac:spMkLst>
        </pc:spChg>
        <pc:spChg chg="mod">
          <ac:chgData name="金井 由明" userId="93ed78556ff685b8" providerId="LiveId" clId="{62E8544C-ECFB-419A-B9AD-2434C8067529}" dt="2022-05-12T12:18:26.543" v="379" actId="1076"/>
          <ac:spMkLst>
            <pc:docMk/>
            <pc:sldMk cId="1541277520" sldId="270"/>
            <ac:spMk id="34" creationId="{F829BD7B-21A9-42D6-B1E3-9204D224E544}"/>
          </ac:spMkLst>
        </pc:spChg>
      </pc:sldChg>
      <pc:sldChg chg="ord">
        <pc:chgData name="金井 由明" userId="93ed78556ff685b8" providerId="LiveId" clId="{62E8544C-ECFB-419A-B9AD-2434C8067529}" dt="2022-05-12T11:45:26.755" v="3"/>
        <pc:sldMkLst>
          <pc:docMk/>
          <pc:sldMk cId="736874804" sldId="289"/>
        </pc:sldMkLst>
      </pc:sldChg>
      <pc:sldChg chg="addSp delSp modSp mod">
        <pc:chgData name="金井 由明" userId="93ed78556ff685b8" providerId="LiveId" clId="{62E8544C-ECFB-419A-B9AD-2434C8067529}" dt="2022-05-12T12:25:35.151" v="543" actId="478"/>
        <pc:sldMkLst>
          <pc:docMk/>
          <pc:sldMk cId="0" sldId="319"/>
        </pc:sldMkLst>
        <pc:spChg chg="del mod">
          <ac:chgData name="金井 由明" userId="93ed78556ff685b8" providerId="LiveId" clId="{62E8544C-ECFB-419A-B9AD-2434C8067529}" dt="2022-05-12T12:25:30.530" v="542" actId="478"/>
          <ac:spMkLst>
            <pc:docMk/>
            <pc:sldMk cId="0" sldId="319"/>
            <ac:spMk id="2" creationId="{00000000-0000-0000-0000-000000000000}"/>
          </ac:spMkLst>
        </pc:spChg>
        <pc:spChg chg="add del mod">
          <ac:chgData name="金井 由明" userId="93ed78556ff685b8" providerId="LiveId" clId="{62E8544C-ECFB-419A-B9AD-2434C8067529}" dt="2022-05-12T12:25:35.151" v="543" actId="478"/>
          <ac:spMkLst>
            <pc:docMk/>
            <pc:sldMk cId="0" sldId="319"/>
            <ac:spMk id="4" creationId="{56189E38-34D8-5BA3-5957-0F44E9118014}"/>
          </ac:spMkLst>
        </pc:spChg>
        <pc:spChg chg="mod">
          <ac:chgData name="金井 由明" userId="93ed78556ff685b8" providerId="LiveId" clId="{62E8544C-ECFB-419A-B9AD-2434C8067529}" dt="2022-05-12T12:25:13.018" v="540"/>
          <ac:spMkLst>
            <pc:docMk/>
            <pc:sldMk cId="0" sldId="319"/>
            <ac:spMk id="22" creationId="{13A7882A-CD19-4AAA-B0BE-3A890BA9055B}"/>
          </ac:spMkLst>
        </pc:spChg>
      </pc:sldChg>
      <pc:sldChg chg="addSp delSp modSp mod">
        <pc:chgData name="金井 由明" userId="93ed78556ff685b8" providerId="LiveId" clId="{62E8544C-ECFB-419A-B9AD-2434C8067529}" dt="2022-05-12T12:26:19.249" v="562" actId="1076"/>
        <pc:sldMkLst>
          <pc:docMk/>
          <pc:sldMk cId="0" sldId="320"/>
        </pc:sldMkLst>
        <pc:spChg chg="del mod">
          <ac:chgData name="金井 由明" userId="93ed78556ff685b8" providerId="LiveId" clId="{62E8544C-ECFB-419A-B9AD-2434C8067529}" dt="2022-05-12T12:25:47.664" v="544" actId="478"/>
          <ac:spMkLst>
            <pc:docMk/>
            <pc:sldMk cId="0" sldId="320"/>
            <ac:spMk id="2" creationId="{00000000-0000-0000-0000-000000000000}"/>
          </ac:spMkLst>
        </pc:spChg>
        <pc:spChg chg="add del mod">
          <ac:chgData name="金井 由明" userId="93ed78556ff685b8" providerId="LiveId" clId="{62E8544C-ECFB-419A-B9AD-2434C8067529}" dt="2022-05-12T12:25:51.284" v="546" actId="478"/>
          <ac:spMkLst>
            <pc:docMk/>
            <pc:sldMk cId="0" sldId="320"/>
            <ac:spMk id="4" creationId="{8D0650CB-EF76-CBC1-0BFE-C3540D786B63}"/>
          </ac:spMkLst>
        </pc:spChg>
        <pc:spChg chg="mod">
          <ac:chgData name="金井 由明" userId="93ed78556ff685b8" providerId="LiveId" clId="{62E8544C-ECFB-419A-B9AD-2434C8067529}" dt="2022-05-12T12:26:19.249" v="562" actId="1076"/>
          <ac:spMkLst>
            <pc:docMk/>
            <pc:sldMk cId="0" sldId="320"/>
            <ac:spMk id="22" creationId="{B661D735-81AE-435B-B455-9736CFE68DB7}"/>
          </ac:spMkLst>
        </pc:spChg>
        <pc:spChg chg="mod">
          <ac:chgData name="金井 由明" userId="93ed78556ff685b8" providerId="LiveId" clId="{62E8544C-ECFB-419A-B9AD-2434C8067529}" dt="2022-05-12T12:24:21.148" v="502" actId="1076"/>
          <ac:spMkLst>
            <pc:docMk/>
            <pc:sldMk cId="0" sldId="320"/>
            <ac:spMk id="24" creationId="{A4C81F67-EAF2-41F0-02D5-DB4E6AB82613}"/>
          </ac:spMkLst>
        </pc:spChg>
      </pc:sldChg>
      <pc:sldChg chg="addSp delSp modSp mod">
        <pc:chgData name="金井 由明" userId="93ed78556ff685b8" providerId="LiveId" clId="{62E8544C-ECFB-419A-B9AD-2434C8067529}" dt="2022-05-12T12:26:52.822" v="579" actId="1076"/>
        <pc:sldMkLst>
          <pc:docMk/>
          <pc:sldMk cId="0" sldId="321"/>
        </pc:sldMkLst>
        <pc:spChg chg="del mod">
          <ac:chgData name="金井 由明" userId="93ed78556ff685b8" providerId="LiveId" clId="{62E8544C-ECFB-419A-B9AD-2434C8067529}" dt="2022-05-12T12:26:24.263" v="563" actId="478"/>
          <ac:spMkLst>
            <pc:docMk/>
            <pc:sldMk cId="0" sldId="321"/>
            <ac:spMk id="2" creationId="{00000000-0000-0000-0000-000000000000}"/>
          </ac:spMkLst>
        </pc:spChg>
        <pc:spChg chg="add del mod">
          <ac:chgData name="金井 由明" userId="93ed78556ff685b8" providerId="LiveId" clId="{62E8544C-ECFB-419A-B9AD-2434C8067529}" dt="2022-05-12T12:26:27.809" v="564" actId="478"/>
          <ac:spMkLst>
            <pc:docMk/>
            <pc:sldMk cId="0" sldId="321"/>
            <ac:spMk id="10" creationId="{7DE79699-1102-2FC3-4726-B410E83751BA}"/>
          </ac:spMkLst>
        </pc:spChg>
        <pc:spChg chg="mod">
          <ac:chgData name="金井 由明" userId="93ed78556ff685b8" providerId="LiveId" clId="{62E8544C-ECFB-419A-B9AD-2434C8067529}" dt="2022-05-12T12:26:50.885" v="578" actId="1076"/>
          <ac:spMkLst>
            <pc:docMk/>
            <pc:sldMk cId="0" sldId="321"/>
            <ac:spMk id="25" creationId="{4A167BC6-E7A3-435B-AD13-0899AA0D7D94}"/>
          </ac:spMkLst>
        </pc:spChg>
        <pc:spChg chg="mod">
          <ac:chgData name="金井 由明" userId="93ed78556ff685b8" providerId="LiveId" clId="{62E8544C-ECFB-419A-B9AD-2434C8067529}" dt="2022-05-12T12:26:52.822" v="579" actId="1076"/>
          <ac:spMkLst>
            <pc:docMk/>
            <pc:sldMk cId="0" sldId="321"/>
            <ac:spMk id="26" creationId="{090EA0C0-46F4-C4D6-FB0B-0DFC045F4DF3}"/>
          </ac:spMkLst>
        </pc:spChg>
      </pc:sldChg>
      <pc:sldChg chg="addSp modSp mod modAnim">
        <pc:chgData name="金井 由明" userId="93ed78556ff685b8" providerId="LiveId" clId="{62E8544C-ECFB-419A-B9AD-2434C8067529}" dt="2022-05-12T12:32:19.632" v="606"/>
        <pc:sldMkLst>
          <pc:docMk/>
          <pc:sldMk cId="2220208279" sldId="336"/>
        </pc:sldMkLst>
        <pc:spChg chg="mod">
          <ac:chgData name="金井 由明" userId="93ed78556ff685b8" providerId="LiveId" clId="{62E8544C-ECFB-419A-B9AD-2434C8067529}" dt="2022-05-12T12:20:37.980" v="417" actId="1076"/>
          <ac:spMkLst>
            <pc:docMk/>
            <pc:sldMk cId="2220208279" sldId="336"/>
            <ac:spMk id="2" creationId="{484C4980-662F-4CD7-A611-E06CCF6F9686}"/>
          </ac:spMkLst>
        </pc:spChg>
        <pc:spChg chg="add mod">
          <ac:chgData name="金井 由明" userId="93ed78556ff685b8" providerId="LiveId" clId="{62E8544C-ECFB-419A-B9AD-2434C8067529}" dt="2022-05-12T12:21:05.051" v="422" actId="1076"/>
          <ac:spMkLst>
            <pc:docMk/>
            <pc:sldMk cId="2220208279" sldId="336"/>
            <ac:spMk id="14" creationId="{1C1ED182-7227-ED29-297B-26D5B85E253F}"/>
          </ac:spMkLst>
        </pc:spChg>
        <pc:spChg chg="mod">
          <ac:chgData name="金井 由明" userId="93ed78556ff685b8" providerId="LiveId" clId="{62E8544C-ECFB-419A-B9AD-2434C8067529}" dt="2022-05-12T12:21:01.771" v="421" actId="1076"/>
          <ac:spMkLst>
            <pc:docMk/>
            <pc:sldMk cId="2220208279" sldId="336"/>
            <ac:spMk id="34" creationId="{AA7167FC-804F-4F2E-B1ED-6ED92709AFE5}"/>
          </ac:spMkLst>
        </pc:spChg>
      </pc:sldChg>
      <pc:sldChg chg="modSp mod ord">
        <pc:chgData name="金井 由明" userId="93ed78556ff685b8" providerId="LiveId" clId="{62E8544C-ECFB-419A-B9AD-2434C8067529}" dt="2022-05-12T12:24:06.247" v="501" actId="255"/>
        <pc:sldMkLst>
          <pc:docMk/>
          <pc:sldMk cId="1262365020" sldId="341"/>
        </pc:sldMkLst>
        <pc:graphicFrameChg chg="modGraphic">
          <ac:chgData name="金井 由明" userId="93ed78556ff685b8" providerId="LiveId" clId="{62E8544C-ECFB-419A-B9AD-2434C8067529}" dt="2022-05-12T12:23:56.406" v="499" actId="255"/>
          <ac:graphicFrameMkLst>
            <pc:docMk/>
            <pc:sldMk cId="1262365020" sldId="341"/>
            <ac:graphicFrameMk id="27" creationId="{324613E3-9EF1-4EF0-918D-C11A3EC74525}"/>
          </ac:graphicFrameMkLst>
        </pc:graphicFrameChg>
        <pc:graphicFrameChg chg="modGraphic">
          <ac:chgData name="金井 由明" userId="93ed78556ff685b8" providerId="LiveId" clId="{62E8544C-ECFB-419A-B9AD-2434C8067529}" dt="2022-05-12T12:24:06.247" v="501" actId="255"/>
          <ac:graphicFrameMkLst>
            <pc:docMk/>
            <pc:sldMk cId="1262365020" sldId="341"/>
            <ac:graphicFrameMk id="33" creationId="{CCB59B2A-3B38-4166-A4A9-7CC19F14EE1B}"/>
          </ac:graphicFrameMkLst>
        </pc:graphicFrameChg>
      </pc:sldChg>
      <pc:sldChg chg="del">
        <pc:chgData name="金井 由明" userId="93ed78556ff685b8" providerId="LiveId" clId="{62E8544C-ECFB-419A-B9AD-2434C8067529}" dt="2022-05-12T12:15:20.512" v="351" actId="2696"/>
        <pc:sldMkLst>
          <pc:docMk/>
          <pc:sldMk cId="2113586509" sldId="342"/>
        </pc:sldMkLst>
      </pc:sldChg>
      <pc:sldChg chg="modSp mod modAnim">
        <pc:chgData name="金井 由明" userId="93ed78556ff685b8" providerId="LiveId" clId="{62E8544C-ECFB-419A-B9AD-2434C8067529}" dt="2022-05-12T12:31:56.481" v="602"/>
        <pc:sldMkLst>
          <pc:docMk/>
          <pc:sldMk cId="1322144454" sldId="757"/>
        </pc:sldMkLst>
        <pc:spChg chg="mod">
          <ac:chgData name="金井 由明" userId="93ed78556ff685b8" providerId="LiveId" clId="{62E8544C-ECFB-419A-B9AD-2434C8067529}" dt="2022-05-12T12:20:01.470" v="406" actId="1076"/>
          <ac:spMkLst>
            <pc:docMk/>
            <pc:sldMk cId="1322144454" sldId="757"/>
            <ac:spMk id="2" creationId="{484C4980-662F-4CD7-A611-E06CCF6F9686}"/>
          </ac:spMkLst>
        </pc:spChg>
        <pc:spChg chg="mod">
          <ac:chgData name="金井 由明" userId="93ed78556ff685b8" providerId="LiveId" clId="{62E8544C-ECFB-419A-B9AD-2434C8067529}" dt="2022-05-12T12:19:59.596" v="405" actId="1076"/>
          <ac:spMkLst>
            <pc:docMk/>
            <pc:sldMk cId="1322144454" sldId="757"/>
            <ac:spMk id="50" creationId="{638A655C-0531-43F9-A408-EF8E8F60E4D1}"/>
          </ac:spMkLst>
        </pc:spChg>
        <pc:spChg chg="mod">
          <ac:chgData name="金井 由明" userId="93ed78556ff685b8" providerId="LiveId" clId="{62E8544C-ECFB-419A-B9AD-2434C8067529}" dt="2022-05-12T12:19:57.206" v="404" actId="1076"/>
          <ac:spMkLst>
            <pc:docMk/>
            <pc:sldMk cId="1322144454" sldId="757"/>
            <ac:spMk id="51" creationId="{CEDAAB49-C773-414B-9F2F-4B1C303BBF38}"/>
          </ac:spMkLst>
        </pc:spChg>
      </pc:sldChg>
      <pc:sldChg chg="modSp mod modAnim">
        <pc:chgData name="金井 由明" userId="93ed78556ff685b8" providerId="LiveId" clId="{62E8544C-ECFB-419A-B9AD-2434C8067529}" dt="2022-05-12T12:32:06.432" v="604"/>
        <pc:sldMkLst>
          <pc:docMk/>
          <pc:sldMk cId="3798229010" sldId="762"/>
        </pc:sldMkLst>
        <pc:spChg chg="mod">
          <ac:chgData name="金井 由明" userId="93ed78556ff685b8" providerId="LiveId" clId="{62E8544C-ECFB-419A-B9AD-2434C8067529}" dt="2022-05-12T12:20:29.620" v="415" actId="1076"/>
          <ac:spMkLst>
            <pc:docMk/>
            <pc:sldMk cId="3798229010" sldId="762"/>
            <ac:spMk id="2" creationId="{484C4980-662F-4CD7-A611-E06CCF6F9686}"/>
          </ac:spMkLst>
        </pc:spChg>
        <pc:spChg chg="mod">
          <ac:chgData name="金井 由明" userId="93ed78556ff685b8" providerId="LiveId" clId="{62E8544C-ECFB-419A-B9AD-2434C8067529}" dt="2022-05-12T12:20:24.512" v="413" actId="1076"/>
          <ac:spMkLst>
            <pc:docMk/>
            <pc:sldMk cId="3798229010" sldId="762"/>
            <ac:spMk id="49" creationId="{DEB05FB7-A5AF-4656-ADC8-2CD8B2638DA8}"/>
          </ac:spMkLst>
        </pc:spChg>
        <pc:spChg chg="mod">
          <ac:chgData name="金井 由明" userId="93ed78556ff685b8" providerId="LiveId" clId="{62E8544C-ECFB-419A-B9AD-2434C8067529}" dt="2022-05-12T12:20:26.043" v="414" actId="1076"/>
          <ac:spMkLst>
            <pc:docMk/>
            <pc:sldMk cId="3798229010" sldId="762"/>
            <ac:spMk id="50" creationId="{638A655C-0531-43F9-A408-EF8E8F60E4D1}"/>
          </ac:spMkLst>
        </pc:spChg>
      </pc:sldChg>
      <pc:sldChg chg="ord">
        <pc:chgData name="金井 由明" userId="93ed78556ff685b8" providerId="LiveId" clId="{62E8544C-ECFB-419A-B9AD-2434C8067529}" dt="2022-05-12T11:45:43.287" v="5"/>
        <pc:sldMkLst>
          <pc:docMk/>
          <pc:sldMk cId="1243148753" sldId="767"/>
        </pc:sldMkLst>
      </pc:sldChg>
      <pc:sldChg chg="ord">
        <pc:chgData name="金井 由明" userId="93ed78556ff685b8" providerId="LiveId" clId="{62E8544C-ECFB-419A-B9AD-2434C8067529}" dt="2022-05-12T11:45:58.346" v="7"/>
        <pc:sldMkLst>
          <pc:docMk/>
          <pc:sldMk cId="3321339683" sldId="768"/>
        </pc:sldMkLst>
      </pc:sldChg>
      <pc:sldChg chg="modSp mod ord">
        <pc:chgData name="金井 由明" userId="93ed78556ff685b8" providerId="LiveId" clId="{62E8544C-ECFB-419A-B9AD-2434C8067529}" dt="2022-05-12T12:33:22.910" v="611" actId="1076"/>
        <pc:sldMkLst>
          <pc:docMk/>
          <pc:sldMk cId="1576802994" sldId="770"/>
        </pc:sldMkLst>
        <pc:spChg chg="mod">
          <ac:chgData name="金井 由明" userId="93ed78556ff685b8" providerId="LiveId" clId="{62E8544C-ECFB-419A-B9AD-2434C8067529}" dt="2022-05-12T12:23:18.630" v="493" actId="14100"/>
          <ac:spMkLst>
            <pc:docMk/>
            <pc:sldMk cId="1576802994" sldId="770"/>
            <ac:spMk id="2" creationId="{00000000-0000-0000-0000-000000000000}"/>
          </ac:spMkLst>
        </pc:spChg>
        <pc:spChg chg="mod">
          <ac:chgData name="金井 由明" userId="93ed78556ff685b8" providerId="LiveId" clId="{62E8544C-ECFB-419A-B9AD-2434C8067529}" dt="2022-05-12T12:33:20.004" v="610" actId="1076"/>
          <ac:spMkLst>
            <pc:docMk/>
            <pc:sldMk cId="1576802994" sldId="770"/>
            <ac:spMk id="3" creationId="{00000000-0000-0000-0000-000000000000}"/>
          </ac:spMkLst>
        </pc:spChg>
        <pc:spChg chg="mod">
          <ac:chgData name="金井 由明" userId="93ed78556ff685b8" providerId="LiveId" clId="{62E8544C-ECFB-419A-B9AD-2434C8067529}" dt="2022-05-12T12:33:22.910" v="611" actId="1076"/>
          <ac:spMkLst>
            <pc:docMk/>
            <pc:sldMk cId="1576802994" sldId="770"/>
            <ac:spMk id="5" creationId="{00000000-0000-0000-0000-000000000000}"/>
          </ac:spMkLst>
        </pc:spChg>
      </pc:sldChg>
      <pc:sldChg chg="addSp modSp mod modAnim">
        <pc:chgData name="金井 由明" userId="93ed78556ff685b8" providerId="LiveId" clId="{62E8544C-ECFB-419A-B9AD-2434C8067529}" dt="2022-05-12T12:32:29.583" v="608"/>
        <pc:sldMkLst>
          <pc:docMk/>
          <pc:sldMk cId="217242617" sldId="775"/>
        </pc:sldMkLst>
        <pc:spChg chg="mod">
          <ac:chgData name="金井 由明" userId="93ed78556ff685b8" providerId="LiveId" clId="{62E8544C-ECFB-419A-B9AD-2434C8067529}" dt="2022-05-12T12:21:33.592" v="434" actId="1076"/>
          <ac:spMkLst>
            <pc:docMk/>
            <pc:sldMk cId="217242617" sldId="775"/>
            <ac:spMk id="2" creationId="{484C4980-662F-4CD7-A611-E06CCF6F9686}"/>
          </ac:spMkLst>
        </pc:spChg>
        <pc:spChg chg="add mod">
          <ac:chgData name="金井 由明" userId="93ed78556ff685b8" providerId="LiveId" clId="{62E8544C-ECFB-419A-B9AD-2434C8067529}" dt="2022-05-12T12:21:48.526" v="439" actId="1076"/>
          <ac:spMkLst>
            <pc:docMk/>
            <pc:sldMk cId="217242617" sldId="775"/>
            <ac:spMk id="14" creationId="{B1D263E2-E812-4AE6-DB00-473A5825D5C8}"/>
          </ac:spMkLst>
        </pc:spChg>
        <pc:spChg chg="mod">
          <ac:chgData name="金井 由明" userId="93ed78556ff685b8" providerId="LiveId" clId="{62E8544C-ECFB-419A-B9AD-2434C8067529}" dt="2022-05-12T12:21:46.355" v="438" actId="1076"/>
          <ac:spMkLst>
            <pc:docMk/>
            <pc:sldMk cId="217242617" sldId="775"/>
            <ac:spMk id="34" creationId="{AA7167FC-804F-4F2E-B1ED-6ED92709AFE5}"/>
          </ac:spMkLst>
        </pc:spChg>
      </pc:sldChg>
      <pc:sldChg chg="ord">
        <pc:chgData name="金井 由明" userId="93ed78556ff685b8" providerId="LiveId" clId="{62E8544C-ECFB-419A-B9AD-2434C8067529}" dt="2022-05-12T11:46:30.783" v="9"/>
        <pc:sldMkLst>
          <pc:docMk/>
          <pc:sldMk cId="2098905718" sldId="778"/>
        </pc:sldMkLst>
      </pc:sldChg>
      <pc:sldChg chg="del">
        <pc:chgData name="金井 由明" userId="93ed78556ff685b8" providerId="LiveId" clId="{62E8544C-ECFB-419A-B9AD-2434C8067529}" dt="2022-06-03T20:57:00.862" v="626" actId="2696"/>
        <pc:sldMkLst>
          <pc:docMk/>
          <pc:sldMk cId="549129780" sldId="780"/>
        </pc:sldMkLst>
      </pc:sldChg>
      <pc:sldChg chg="addSp delSp modSp mod modTransition delAnim modAnim">
        <pc:chgData name="金井 由明" userId="93ed78556ff685b8" providerId="LiveId" clId="{62E8544C-ECFB-419A-B9AD-2434C8067529}" dt="2022-05-12T12:36:57.746" v="624"/>
        <pc:sldMkLst>
          <pc:docMk/>
          <pc:sldMk cId="2762982460" sldId="781"/>
        </pc:sldMkLst>
        <pc:spChg chg="add mod">
          <ac:chgData name="金井 由明" userId="93ed78556ff685b8" providerId="LiveId" clId="{62E8544C-ECFB-419A-B9AD-2434C8067529}" dt="2022-05-12T12:11:37.020" v="300"/>
          <ac:spMkLst>
            <pc:docMk/>
            <pc:sldMk cId="2762982460" sldId="781"/>
            <ac:spMk id="2" creationId="{556AD854-E183-3B86-8CCB-4C172B18A596}"/>
          </ac:spMkLst>
        </pc:spChg>
        <pc:spChg chg="mod">
          <ac:chgData name="金井 由明" userId="93ed78556ff685b8" providerId="LiveId" clId="{62E8544C-ECFB-419A-B9AD-2434C8067529}" dt="2022-05-12T12:17:34.851" v="373" actId="1582"/>
          <ac:spMkLst>
            <pc:docMk/>
            <pc:sldMk cId="2762982460" sldId="781"/>
            <ac:spMk id="7" creationId="{CE4AF93A-8FB4-9B4A-BBC3-A2D1AE4493C5}"/>
          </ac:spMkLst>
        </pc:spChg>
        <pc:spChg chg="add mod">
          <ac:chgData name="金井 由明" userId="93ed78556ff685b8" providerId="LiveId" clId="{62E8544C-ECFB-419A-B9AD-2434C8067529}" dt="2022-05-12T12:12:43.426" v="344" actId="1076"/>
          <ac:spMkLst>
            <pc:docMk/>
            <pc:sldMk cId="2762982460" sldId="781"/>
            <ac:spMk id="11" creationId="{307BB526-815D-72AE-B2CB-1B608D66AB0A}"/>
          </ac:spMkLst>
        </pc:spChg>
        <pc:spChg chg="del">
          <ac:chgData name="金井 由明" userId="93ed78556ff685b8" providerId="LiveId" clId="{62E8544C-ECFB-419A-B9AD-2434C8067529}" dt="2022-05-12T12:08:31.067" v="144" actId="478"/>
          <ac:spMkLst>
            <pc:docMk/>
            <pc:sldMk cId="2762982460" sldId="781"/>
            <ac:spMk id="12" creationId="{EE83BA2B-110C-EC1C-F946-E295A471C3A3}"/>
          </ac:spMkLst>
        </pc:spChg>
        <pc:picChg chg="mod">
          <ac:chgData name="金井 由明" userId="93ed78556ff685b8" providerId="LiveId" clId="{62E8544C-ECFB-419A-B9AD-2434C8067529}" dt="2022-05-12T12:12:30.724" v="341" actId="1076"/>
          <ac:picMkLst>
            <pc:docMk/>
            <pc:sldMk cId="2762982460" sldId="781"/>
            <ac:picMk id="3" creationId="{A4BE7E9B-5681-28EA-7AD8-4B63DFDE30E3}"/>
          </ac:picMkLst>
        </pc:picChg>
        <pc:picChg chg="mod">
          <ac:chgData name="金井 由明" userId="93ed78556ff685b8" providerId="LiveId" clId="{62E8544C-ECFB-419A-B9AD-2434C8067529}" dt="2022-05-12T12:12:36.771" v="343" actId="1076"/>
          <ac:picMkLst>
            <pc:docMk/>
            <pc:sldMk cId="2762982460" sldId="781"/>
            <ac:picMk id="15" creationId="{2A1C7E60-EFE3-1203-3402-8AD7ABCD5AED}"/>
          </ac:picMkLst>
        </pc:picChg>
        <pc:cxnChg chg="del">
          <ac:chgData name="金井 由明" userId="93ed78556ff685b8" providerId="LiveId" clId="{62E8544C-ECFB-419A-B9AD-2434C8067529}" dt="2022-05-12T12:09:23.513" v="197" actId="478"/>
          <ac:cxnSpMkLst>
            <pc:docMk/>
            <pc:sldMk cId="2762982460" sldId="781"/>
            <ac:cxnSpMk id="8" creationId="{AAC2FF5E-F9D3-0308-84CA-840F65E82994}"/>
          </ac:cxnSpMkLst>
        </pc:cxnChg>
        <pc:cxnChg chg="del">
          <ac:chgData name="金井 由明" userId="93ed78556ff685b8" providerId="LiveId" clId="{62E8544C-ECFB-419A-B9AD-2434C8067529}" dt="2022-05-12T12:09:24.278" v="198" actId="478"/>
          <ac:cxnSpMkLst>
            <pc:docMk/>
            <pc:sldMk cId="2762982460" sldId="781"/>
            <ac:cxnSpMk id="9" creationId="{43473A27-AAE3-5CE1-A450-1EA10C23CE41}"/>
          </ac:cxnSpMkLst>
        </pc:cxnChg>
        <pc:cxnChg chg="del">
          <ac:chgData name="金井 由明" userId="93ed78556ff685b8" providerId="LiveId" clId="{62E8544C-ECFB-419A-B9AD-2434C8067529}" dt="2022-05-12T12:09:21.794" v="196" actId="478"/>
          <ac:cxnSpMkLst>
            <pc:docMk/>
            <pc:sldMk cId="2762982460" sldId="781"/>
            <ac:cxnSpMk id="10" creationId="{C221A6E2-6C40-032C-CE1E-6EF147907F53}"/>
          </ac:cxnSpMkLst>
        </pc:cxnChg>
        <pc:cxnChg chg="del">
          <ac:chgData name="金井 由明" userId="93ed78556ff685b8" providerId="LiveId" clId="{62E8544C-ECFB-419A-B9AD-2434C8067529}" dt="2022-05-12T12:09:26.418" v="199" actId="478"/>
          <ac:cxnSpMkLst>
            <pc:docMk/>
            <pc:sldMk cId="2762982460" sldId="781"/>
            <ac:cxnSpMk id="13" creationId="{BE4D0EAE-860A-8EE1-15B6-8B7A7DC78011}"/>
          </ac:cxnSpMkLst>
        </pc:cxnChg>
      </pc:sldChg>
      <pc:sldChg chg="addSp delSp modSp mod ord delAnim">
        <pc:chgData name="金井 由明" userId="93ed78556ff685b8" providerId="LiveId" clId="{62E8544C-ECFB-419A-B9AD-2434C8067529}" dt="2022-05-12T12:27:46.965" v="588" actId="1076"/>
        <pc:sldMkLst>
          <pc:docMk/>
          <pc:sldMk cId="2896698055" sldId="783"/>
        </pc:sldMkLst>
        <pc:spChg chg="mod">
          <ac:chgData name="金井 由明" userId="93ed78556ff685b8" providerId="LiveId" clId="{62E8544C-ECFB-419A-B9AD-2434C8067529}" dt="2022-05-12T12:27:30.625" v="583" actId="14100"/>
          <ac:spMkLst>
            <pc:docMk/>
            <pc:sldMk cId="2896698055" sldId="783"/>
            <ac:spMk id="2" creationId="{6D056F78-D3B3-0583-B4A8-E874FA1300A1}"/>
          </ac:spMkLst>
        </pc:spChg>
        <pc:spChg chg="del">
          <ac:chgData name="金井 由明" userId="93ed78556ff685b8" providerId="LiveId" clId="{62E8544C-ECFB-419A-B9AD-2434C8067529}" dt="2022-05-12T11:47:04.862" v="30" actId="478"/>
          <ac:spMkLst>
            <pc:docMk/>
            <pc:sldMk cId="2896698055" sldId="783"/>
            <ac:spMk id="3" creationId="{23BB7678-E188-0420-805C-44C4B4951DCF}"/>
          </ac:spMkLst>
        </pc:spChg>
        <pc:spChg chg="mod">
          <ac:chgData name="金井 由明" userId="93ed78556ff685b8" providerId="LiveId" clId="{62E8544C-ECFB-419A-B9AD-2434C8067529}" dt="2022-05-12T12:27:43.872" v="587" actId="1076"/>
          <ac:spMkLst>
            <pc:docMk/>
            <pc:sldMk cId="2896698055" sldId="783"/>
            <ac:spMk id="6" creationId="{8F9B0EB8-CE54-BA4E-4A6E-93519BA8FCD1}"/>
          </ac:spMkLst>
        </pc:spChg>
        <pc:spChg chg="add del mod">
          <ac:chgData name="金井 由明" userId="93ed78556ff685b8" providerId="LiveId" clId="{62E8544C-ECFB-419A-B9AD-2434C8067529}" dt="2022-05-12T11:47:20.523" v="31" actId="478"/>
          <ac:spMkLst>
            <pc:docMk/>
            <pc:sldMk cId="2896698055" sldId="783"/>
            <ac:spMk id="7" creationId="{31F94F5D-A258-2DC6-BB44-3A6350AEBBAE}"/>
          </ac:spMkLst>
        </pc:spChg>
        <pc:picChg chg="mod">
          <ac:chgData name="金井 由明" userId="93ed78556ff685b8" providerId="LiveId" clId="{62E8544C-ECFB-419A-B9AD-2434C8067529}" dt="2022-05-12T12:27:46.965" v="588" actId="1076"/>
          <ac:picMkLst>
            <pc:docMk/>
            <pc:sldMk cId="2896698055" sldId="783"/>
            <ac:picMk id="5" creationId="{BFDBEC76-A0EF-4A24-69F0-E9BD9D52B600}"/>
          </ac:picMkLst>
        </pc:picChg>
      </pc:sldChg>
      <pc:sldChg chg="modSp">
        <pc:chgData name="金井 由明" userId="93ed78556ff685b8" providerId="LiveId" clId="{62E8544C-ECFB-419A-B9AD-2434C8067529}" dt="2022-05-12T12:16:36.911" v="367"/>
        <pc:sldMkLst>
          <pc:docMk/>
          <pc:sldMk cId="1805247502" sldId="785"/>
        </pc:sldMkLst>
        <pc:spChg chg="mod">
          <ac:chgData name="金井 由明" userId="93ed78556ff685b8" providerId="LiveId" clId="{62E8544C-ECFB-419A-B9AD-2434C8067529}" dt="2022-05-12T12:16:36.911" v="367"/>
          <ac:spMkLst>
            <pc:docMk/>
            <pc:sldMk cId="1805247502" sldId="785"/>
            <ac:spMk id="6" creationId="{C404F2F0-E93C-C1BD-FA9A-614879156321}"/>
          </ac:spMkLst>
        </pc:spChg>
      </pc:sldChg>
      <pc:sldChg chg="delSp modSp mod modTransition delAnim modAnim">
        <pc:chgData name="金井 由明" userId="93ed78556ff685b8" providerId="LiveId" clId="{62E8544C-ECFB-419A-B9AD-2434C8067529}" dt="2022-05-12T12:36:46.885" v="623"/>
        <pc:sldMkLst>
          <pc:docMk/>
          <pc:sldMk cId="1848121379" sldId="786"/>
        </pc:sldMkLst>
        <pc:spChg chg="mod">
          <ac:chgData name="金井 由明" userId="93ed78556ff685b8" providerId="LiveId" clId="{62E8544C-ECFB-419A-B9AD-2434C8067529}" dt="2022-05-12T12:17:25.197" v="372" actId="1582"/>
          <ac:spMkLst>
            <pc:docMk/>
            <pc:sldMk cId="1848121379" sldId="786"/>
            <ac:spMk id="4" creationId="{52F56EB7-F586-93B2-2B5A-C3FC8C0C3F01}"/>
          </ac:spMkLst>
        </pc:spChg>
        <pc:spChg chg="del">
          <ac:chgData name="金井 由明" userId="93ed78556ff685b8" providerId="LiveId" clId="{62E8544C-ECFB-419A-B9AD-2434C8067529}" dt="2022-05-12T12:06:48.164" v="49" actId="478"/>
          <ac:spMkLst>
            <pc:docMk/>
            <pc:sldMk cId="1848121379" sldId="786"/>
            <ac:spMk id="10" creationId="{86AEE102-988B-0FDD-9FEF-3E70508695C0}"/>
          </ac:spMkLst>
        </pc:spChg>
        <pc:picChg chg="mod">
          <ac:chgData name="金井 由明" userId="93ed78556ff685b8" providerId="LiveId" clId="{62E8544C-ECFB-419A-B9AD-2434C8067529}" dt="2022-05-12T12:13:11.661" v="347" actId="14100"/>
          <ac:picMkLst>
            <pc:docMk/>
            <pc:sldMk cId="1848121379" sldId="786"/>
            <ac:picMk id="5" creationId="{0E3E546B-2C0C-FE40-C449-7BB24152FA86}"/>
          </ac:picMkLst>
        </pc:picChg>
        <pc:picChg chg="mod">
          <ac:chgData name="金井 由明" userId="93ed78556ff685b8" providerId="LiveId" clId="{62E8544C-ECFB-419A-B9AD-2434C8067529}" dt="2022-05-12T12:13:27.970" v="349" actId="1076"/>
          <ac:picMkLst>
            <pc:docMk/>
            <pc:sldMk cId="1848121379" sldId="786"/>
            <ac:picMk id="7" creationId="{7FD74349-73DF-4F6B-1472-0399CD2684D4}"/>
          </ac:picMkLst>
        </pc:picChg>
        <pc:cxnChg chg="del">
          <ac:chgData name="金井 由明" userId="93ed78556ff685b8" providerId="LiveId" clId="{62E8544C-ECFB-419A-B9AD-2434C8067529}" dt="2022-05-12T12:08:15.430" v="141" actId="478"/>
          <ac:cxnSpMkLst>
            <pc:docMk/>
            <pc:sldMk cId="1848121379" sldId="786"/>
            <ac:cxnSpMk id="9" creationId="{26C61AF3-91D1-46B9-24CC-CDE4AE31D32D}"/>
          </ac:cxnSpMkLst>
        </pc:cxnChg>
        <pc:cxnChg chg="del">
          <ac:chgData name="金井 由明" userId="93ed78556ff685b8" providerId="LiveId" clId="{62E8544C-ECFB-419A-B9AD-2434C8067529}" dt="2022-05-12T12:08:16.836" v="142" actId="478"/>
          <ac:cxnSpMkLst>
            <pc:docMk/>
            <pc:sldMk cId="1848121379" sldId="786"/>
            <ac:cxnSpMk id="11" creationId="{9F560A28-75F6-0B82-7785-F8A99F4AA5CF}"/>
          </ac:cxnSpMkLst>
        </pc:cxnChg>
      </pc:sldChg>
      <pc:sldChg chg="ord">
        <pc:chgData name="金井 由明" userId="93ed78556ff685b8" providerId="LiveId" clId="{62E8544C-ECFB-419A-B9AD-2434C8067529}" dt="2022-06-03T20:57:35.346" v="628"/>
        <pc:sldMkLst>
          <pc:docMk/>
          <pc:sldMk cId="3992081799" sldId="7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34056-3013-4A3B-A3C1-F0A567B8618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4E49-52F5-4A2A-964A-53955F1AE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45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A086-3914-4A08-8F0D-5E141F2EDC8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65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A086-3914-4A08-8F0D-5E141F2EDC8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65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A086-3914-4A08-8F0D-5E141F2EDC81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43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747F-450E-438B-999A-AEC3D5F3C15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64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747F-450E-438B-999A-AEC3D5F3C15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10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747F-450E-438B-999A-AEC3D5F3C15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16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A086-3914-4A08-8F0D-5E141F2EDC81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26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606401D-BCC6-49E4-94C4-2DF0EA701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93091BA7-522F-484D-9B9F-7BB480874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51B3D645-79E9-477B-8C5D-98A23F4D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F07C-873D-4D3A-A34F-1460309E5B3A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15F63383-B9B5-478B-8B81-D89A5B24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AA561FED-37D9-4695-A65B-EA0D5651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DC96-A912-456E-B337-0E149A1798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86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ABCBB1D-90E1-40B9-B6D1-3DCA0B60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6C4ADF4D-BA41-4237-809D-4C8D4386F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DC147A02-0A7E-4DD3-9E4F-E98FC5D1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F5C7-558B-4978-9C79-56F4957B1ED8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AC40A700-CE2F-46E3-B9F4-4DE84369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7DF76F4A-0DEE-453F-B121-D18E3244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DC96-A912-456E-B337-0E149A1798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15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33ABC850-106E-494A-A977-C98464B88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6E63A101-CC1D-4ED8-ACCA-552E103B7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1AD2D9A3-96D6-444A-8D5B-2C41F909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1303-6598-4E9A-A202-838E7B9D80ED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0E849D1-27B4-4169-914F-B5A0396E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8A52A50A-03D8-447F-A837-6D1BDD5F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DC96-A912-456E-B337-0E149A1798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691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D66-5392-4F9E-9F0C-C67F35CF73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6C9C-2177-4255-87B7-C266B3E1C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26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D66-5392-4F9E-9F0C-C67F35CF73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6C9C-2177-4255-87B7-C266B3E1C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84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D66-5392-4F9E-9F0C-C67F35CF73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6C9C-2177-4255-87B7-C266B3E1C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3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D66-5392-4F9E-9F0C-C67F35CF73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6C9C-2177-4255-87B7-C266B3E1C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2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D66-5392-4F9E-9F0C-C67F35CF73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6C9C-2177-4255-87B7-C266B3E1C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0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D66-5392-4F9E-9F0C-C67F35CF73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6C9C-2177-4255-87B7-C266B3E1C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40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D66-5392-4F9E-9F0C-C67F35CF73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6C9C-2177-4255-87B7-C266B3E1C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21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D66-5392-4F9E-9F0C-C67F35CF73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6C9C-2177-4255-87B7-C266B3E1C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4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3104E04-C75E-4534-A560-ED3F6AAF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26007E0B-F1C6-4DE4-94C3-65771B3FB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0342C91E-03A9-4108-9461-A6F0118D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3C0D-F69F-447D-8956-6AE1EE843939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37C2C3E1-80A5-449D-9205-23843F36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518D7FC5-627F-49AB-B668-647C4E2C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DC96-A912-456E-B337-0E149A1798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497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D66-5392-4F9E-9F0C-C67F35CF73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6C9C-2177-4255-87B7-C266B3E1C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34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D66-5392-4F9E-9F0C-C67F35CF73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6C9C-2177-4255-87B7-C266B3E1C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D66-5392-4F9E-9F0C-C67F35CF73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6C9C-2177-4255-87B7-C266B3E1C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6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43EE-CB51-45A2-9F4E-BDF8341EA9F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60E-6B23-4303-BE3E-162E663C7C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09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43EE-CB51-45A2-9F4E-BDF8341EA9F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60E-6B23-4303-BE3E-162E663C7C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04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43EE-CB51-45A2-9F4E-BDF8341EA9F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60E-6B23-4303-BE3E-162E663C7C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43EE-CB51-45A2-9F4E-BDF8341EA9F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60E-6B23-4303-BE3E-162E663C7C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89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43EE-CB51-45A2-9F4E-BDF8341EA9F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60E-6B23-4303-BE3E-162E663C7C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35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43EE-CB51-45A2-9F4E-BDF8341EA9F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60E-6B23-4303-BE3E-162E663C7C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53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43EE-CB51-45A2-9F4E-BDF8341EA9F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60E-6B23-4303-BE3E-162E663C7C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2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3C19823-3849-4032-B70D-60CA2785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DFED38B2-5C25-4B1B-97A9-CCFBFE920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4FFB8C6E-C4D2-455A-8DA4-4C673E98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7AD9-8785-4B99-8B93-D337579A6246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B3B39BBC-4264-4063-AE91-4250165D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6506E701-6EB2-415B-9852-73455948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DC96-A912-456E-B337-0E149A1798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276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43EE-CB51-45A2-9F4E-BDF8341EA9F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60E-6B23-4303-BE3E-162E663C7C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36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43EE-CB51-45A2-9F4E-BDF8341EA9F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60E-6B23-4303-BE3E-162E663C7C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26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43EE-CB51-45A2-9F4E-BDF8341EA9F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60E-6B23-4303-BE3E-162E663C7C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43EE-CB51-45A2-9F4E-BDF8341EA9F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60E-6B23-4303-BE3E-162E663C7C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9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35A1DDD-76BB-42D3-B270-357A706A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A968EB98-9553-4CC8-9AF4-53A0428FA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99FBD07F-67FD-4222-90B5-F601F8850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76D3834B-A53A-4142-971D-DA2E528E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8012-EAF5-43A7-B0FE-E49E0465AB46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95C7DD03-A854-4762-96B4-B5A076AC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124B7ABC-9BA4-4466-A2ED-96EC256F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DC96-A912-456E-B337-0E149A1798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58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CAB9486-9A9B-4B80-8649-BD4D1D17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43773567-93C2-4280-A2D9-1CFD3C22B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BDECCABF-0B93-4F82-A335-7094DB7A5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8A192703-3A40-4C69-A3D0-10AD615A6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77FAE04B-D4E8-43DA-8130-58EDC6D91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AE7760E4-7EDE-46C9-97EB-DBEC8CF0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C7DD-A76C-4269-BBEA-CDE655D1B04A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BBE1AADA-91F9-4FB8-91EE-EC3F96B8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54AC379F-3FC3-41B8-A7FB-2B1D070A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DC96-A912-456E-B337-0E149A1798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62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923B4BF-F8E5-4C1D-AD54-E6FDE067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2FEBB416-D796-409A-9ECE-8CBA590B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3C8-1B58-4FA4-8164-51F4B89001A2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0AE4D9FA-EEE9-4BAA-81F9-FEC3416D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C06AF455-7566-409A-BEDF-FB28A9C7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DC96-A912-456E-B337-0E149A1798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71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6394E13B-5EC8-487B-BB34-E2DAB54F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00F5-6DBD-4F88-BFF1-7714ADCB6063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555D610B-C3F2-486F-A1FC-D59E09E7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336556C9-D79B-43D8-9809-5CD5AF64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DC96-A912-456E-B337-0E149A1798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3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555A8AB-D9BC-4E10-A084-1EACA05E8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3B3B4D6F-9533-4FC9-BFEE-329A5EA1B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063A4C21-3523-437A-9333-2229CEC02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0C4D7F18-2C64-461B-84E8-62491B2F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5119-84EE-469F-A1D3-8406FF02BEBF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DCFAFD2E-7E83-4299-88A8-25A3D15A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8B341034-830B-4303-83D7-3910D5FF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DC96-A912-456E-B337-0E149A1798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2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A67A6A5-4BB5-4A53-AF8B-12F4750F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71523146-4C5A-44D9-AA6A-58A90D0B2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2FAAEFFB-B558-4644-9FF3-26DE37FF0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66A53ECB-A592-441F-BD24-E6FC4EA6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7719-6345-487B-ACEE-60CB26FCBD16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69DCD17E-98C8-497A-991E-CDC05A02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4B7A7E64-AE9C-4C09-A40C-FE5D4505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DC96-A912-456E-B337-0E149A1798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97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A7C8E02A-8AA1-43C6-A3BF-C87FA6B1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2A7ABA7E-73D6-47FD-83DB-A2B6A2F5E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C5F1590A-F839-443C-8C8A-747420186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B1A54-38AB-4AC6-AB78-47528B1053C9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DDEB26D8-B692-4E59-B5FD-0D7192524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77E8188C-4F71-4851-AF2D-0088CD3F5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6DC96-A912-456E-B337-0E149A1798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06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86D66-5392-4F9E-9F0C-C67F35CF73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6C9C-2177-4255-87B7-C266B3E1C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6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43EE-CB51-45A2-9F4E-BDF8341EA9F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D760E-6B23-4303-BE3E-162E663C7C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url=http://free-illustrations.gatag.net/2015/02/05/220000.html&amp;rct=j&amp;frm=1&amp;q=&amp;esrc=s&amp;sa=U&amp;ved=0ahUKEwikjs28navRAhXKFZQKHZHuCTgQwW4IHDAD&amp;usg=AFQjCNHVTE89zoPq6eveLJqrPSaKY-FLg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url=http://free-illustrations.gatag.net/2015/02/05/220000.html&amp;rct=j&amp;frm=1&amp;q=&amp;esrc=s&amp;sa=U&amp;ved=0ahUKEwikjs28navRAhXKFZQKHZHuCTgQwW4IHDAD&amp;usg=AFQjCNHVTE89zoPq6eveLJqrPSaKY-FLg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url=http://free-illustrations.gatag.net/2015/02/05/220000.html&amp;rct=j&amp;frm=1&amp;q=&amp;esrc=s&amp;sa=U&amp;ved=0ahUKEwikjs28navRAhXKFZQKHZHuCTgQwW4IHDAD&amp;usg=AFQjCNHVTE89zoPq6eveLJqrPSaKY-FLg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7.jpeg"/><Relationship Id="rId21" Type="http://schemas.openxmlformats.org/officeDocument/2006/relationships/image" Target="../media/image23.jpeg"/><Relationship Id="rId7" Type="http://schemas.microsoft.com/office/2007/relationships/hdphoto" Target="../media/hdphoto1.wdp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6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9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8.jpeg"/><Relationship Id="rId9" Type="http://schemas.microsoft.com/office/2007/relationships/hdphoto" Target="../media/hdphoto2.wdp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="" xmlns:a16="http://schemas.microsoft.com/office/drawing/2014/main" id="{A037EC66-72F9-4AA3-8B27-024D23C6C850}"/>
              </a:ext>
            </a:extLst>
          </p:cNvPr>
          <p:cNvGrpSpPr/>
          <p:nvPr/>
        </p:nvGrpSpPr>
        <p:grpSpPr>
          <a:xfrm>
            <a:off x="2685448" y="2310064"/>
            <a:ext cx="1370753" cy="1105366"/>
            <a:chOff x="1740250" y="0"/>
            <a:chExt cx="1196452" cy="975292"/>
          </a:xfrm>
        </p:grpSpPr>
        <p:sp>
          <p:nvSpPr>
            <p:cNvPr id="23" name="台形 22">
              <a:extLst>
                <a:ext uri="{FF2B5EF4-FFF2-40B4-BE49-F238E27FC236}">
                  <a16:creationId xmlns="" xmlns:a16="http://schemas.microsoft.com/office/drawing/2014/main" id="{E09F3B62-DD80-4094-88EF-36392307D379}"/>
                </a:ext>
              </a:extLst>
            </p:cNvPr>
            <p:cNvSpPr/>
            <p:nvPr/>
          </p:nvSpPr>
          <p:spPr>
            <a:xfrm>
              <a:off x="1762021" y="0"/>
              <a:ext cx="1174681" cy="888206"/>
            </a:xfrm>
            <a:prstGeom prst="trapezoid">
              <a:avLst>
                <a:gd name="adj" fmla="val 6612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台形 4">
              <a:extLst>
                <a:ext uri="{FF2B5EF4-FFF2-40B4-BE49-F238E27FC236}">
                  <a16:creationId xmlns="" xmlns:a16="http://schemas.microsoft.com/office/drawing/2014/main" id="{D7710712-4E79-4518-989E-51C37C07E8C9}"/>
                </a:ext>
              </a:extLst>
            </p:cNvPr>
            <p:cNvSpPr txBox="1"/>
            <p:nvPr/>
          </p:nvSpPr>
          <p:spPr>
            <a:xfrm>
              <a:off x="1740250" y="87086"/>
              <a:ext cx="1174681" cy="888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2000" dirty="0">
                  <a:solidFill>
                    <a:prstClr val="black"/>
                  </a:solidFill>
                  <a:ea typeface="ふみゴシック" panose="03000509000000000000" pitchFamily="65" charset="-128"/>
                </a:rPr>
                <a:t>ルールを守って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="" xmlns:a16="http://schemas.microsoft.com/office/drawing/2014/main" id="{A51064C6-81A8-4846-A365-5E0F347F7DD1}"/>
              </a:ext>
            </a:extLst>
          </p:cNvPr>
          <p:cNvGrpSpPr/>
          <p:nvPr/>
        </p:nvGrpSpPr>
        <p:grpSpPr>
          <a:xfrm>
            <a:off x="2198967" y="3392934"/>
            <a:ext cx="2315281" cy="736304"/>
            <a:chOff x="1174681" y="888206"/>
            <a:chExt cx="2349362" cy="888206"/>
          </a:xfrm>
        </p:grpSpPr>
        <p:sp>
          <p:nvSpPr>
            <p:cNvPr id="26" name="台形 25">
              <a:extLst>
                <a:ext uri="{FF2B5EF4-FFF2-40B4-BE49-F238E27FC236}">
                  <a16:creationId xmlns="" xmlns:a16="http://schemas.microsoft.com/office/drawing/2014/main" id="{AAE86CEE-4C10-4ABB-AFF6-04C5C1EB37F3}"/>
                </a:ext>
              </a:extLst>
            </p:cNvPr>
            <p:cNvSpPr/>
            <p:nvPr/>
          </p:nvSpPr>
          <p:spPr>
            <a:xfrm>
              <a:off x="1174681" y="888206"/>
              <a:ext cx="2349362" cy="888206"/>
            </a:xfrm>
            <a:prstGeom prst="trapezoid">
              <a:avLst>
                <a:gd name="adj" fmla="val 6612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266964"/>
                <a:satOff val="-13592"/>
                <a:lumOff val="3203"/>
                <a:alphaOff val="0"/>
              </a:schemeClr>
            </a:fillRef>
            <a:effectRef idx="0">
              <a:schemeClr val="accent4"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台形 4">
              <a:extLst>
                <a:ext uri="{FF2B5EF4-FFF2-40B4-BE49-F238E27FC236}">
                  <a16:creationId xmlns="" xmlns:a16="http://schemas.microsoft.com/office/drawing/2014/main" id="{5DA4292E-C731-4D6D-BFAF-1013231F4E14}"/>
                </a:ext>
              </a:extLst>
            </p:cNvPr>
            <p:cNvSpPr txBox="1"/>
            <p:nvPr/>
          </p:nvSpPr>
          <p:spPr>
            <a:xfrm>
              <a:off x="1585819" y="888206"/>
              <a:ext cx="1527085" cy="888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2000" dirty="0">
                  <a:solidFill>
                    <a:prstClr val="black"/>
                  </a:solidFill>
                  <a:ea typeface="ふみゴシック" panose="03000509000000000000" pitchFamily="65" charset="-128"/>
                </a:rPr>
                <a:t>仲良く　　楽しく</a:t>
              </a: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="" xmlns:a16="http://schemas.microsoft.com/office/drawing/2014/main" id="{4264F6F1-F29C-4CC5-955A-0955F0CD8F47}"/>
              </a:ext>
            </a:extLst>
          </p:cNvPr>
          <p:cNvGrpSpPr/>
          <p:nvPr/>
        </p:nvGrpSpPr>
        <p:grpSpPr>
          <a:xfrm>
            <a:off x="1366786" y="4225489"/>
            <a:ext cx="4032985" cy="1193533"/>
            <a:chOff x="587340" y="1776413"/>
            <a:chExt cx="3524043" cy="888206"/>
          </a:xfrm>
        </p:grpSpPr>
        <p:sp>
          <p:nvSpPr>
            <p:cNvPr id="29" name="台形 28">
              <a:extLst>
                <a:ext uri="{FF2B5EF4-FFF2-40B4-BE49-F238E27FC236}">
                  <a16:creationId xmlns="" xmlns:a16="http://schemas.microsoft.com/office/drawing/2014/main" id="{7561296F-F5A9-4731-8A67-B31CCC3983E3}"/>
                </a:ext>
              </a:extLst>
            </p:cNvPr>
            <p:cNvSpPr/>
            <p:nvPr/>
          </p:nvSpPr>
          <p:spPr>
            <a:xfrm>
              <a:off x="587340" y="1776413"/>
              <a:ext cx="3524043" cy="888206"/>
            </a:xfrm>
            <a:prstGeom prst="trapezoid">
              <a:avLst>
                <a:gd name="adj" fmla="val 6612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533927"/>
                <a:satOff val="-27185"/>
                <a:lumOff val="6405"/>
                <a:alphaOff val="0"/>
              </a:schemeClr>
            </a:fillRef>
            <a:effectRef idx="0">
              <a:schemeClr val="accent4"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台形 4">
              <a:extLst>
                <a:ext uri="{FF2B5EF4-FFF2-40B4-BE49-F238E27FC236}">
                  <a16:creationId xmlns="" xmlns:a16="http://schemas.microsoft.com/office/drawing/2014/main" id="{A493BFE4-7270-44A9-AD1E-E23F6B582C27}"/>
                </a:ext>
              </a:extLst>
            </p:cNvPr>
            <p:cNvSpPr txBox="1"/>
            <p:nvPr/>
          </p:nvSpPr>
          <p:spPr>
            <a:xfrm>
              <a:off x="1204048" y="1776413"/>
              <a:ext cx="2290628" cy="888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2000" dirty="0" smtClean="0">
                  <a:solidFill>
                    <a:prstClr val="black"/>
                  </a:solidFill>
                  <a:ea typeface="ふみゴシック" panose="03000509000000000000" pitchFamily="65" charset="-128"/>
                </a:rPr>
                <a:t>安心</a:t>
              </a:r>
              <a:r>
                <a:rPr lang="ja-JP" altLang="en-US" sz="2000" dirty="0">
                  <a:solidFill>
                    <a:prstClr val="black"/>
                  </a:solidFill>
                  <a:ea typeface="ふみゴシック" panose="03000509000000000000" pitchFamily="65" charset="-128"/>
                </a:rPr>
                <a:t>・安全な</a:t>
              </a:r>
              <a:endParaRPr lang="en-US" altLang="ja-JP" sz="2000" dirty="0">
                <a:solidFill>
                  <a:prstClr val="black"/>
                </a:solidFill>
                <a:ea typeface="ふみゴシック" panose="03000509000000000000" pitchFamily="65" charset="-128"/>
              </a:endParaRP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="" xmlns:a16="http://schemas.microsoft.com/office/drawing/2014/main" id="{277E7A0F-F517-44FD-A7FC-FE69A704C52F}"/>
              </a:ext>
            </a:extLst>
          </p:cNvPr>
          <p:cNvGrpSpPr/>
          <p:nvPr/>
        </p:nvGrpSpPr>
        <p:grpSpPr>
          <a:xfrm>
            <a:off x="616017" y="5475566"/>
            <a:ext cx="5496025" cy="982985"/>
            <a:chOff x="0" y="2664619"/>
            <a:chExt cx="4698725" cy="888206"/>
          </a:xfrm>
        </p:grpSpPr>
        <p:sp>
          <p:nvSpPr>
            <p:cNvPr id="33" name="台形 32">
              <a:extLst>
                <a:ext uri="{FF2B5EF4-FFF2-40B4-BE49-F238E27FC236}">
                  <a16:creationId xmlns="" xmlns:a16="http://schemas.microsoft.com/office/drawing/2014/main" id="{D8EDF16A-DDC8-4BA1-8E00-6E6C5E652D5D}"/>
                </a:ext>
              </a:extLst>
            </p:cNvPr>
            <p:cNvSpPr/>
            <p:nvPr/>
          </p:nvSpPr>
          <p:spPr>
            <a:xfrm>
              <a:off x="0" y="2664619"/>
              <a:ext cx="4698725" cy="888206"/>
            </a:xfrm>
            <a:prstGeom prst="trapezoid">
              <a:avLst>
                <a:gd name="adj" fmla="val 66127"/>
              </a:avLst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台形 4">
              <a:extLst>
                <a:ext uri="{FF2B5EF4-FFF2-40B4-BE49-F238E27FC236}">
                  <a16:creationId xmlns="" xmlns:a16="http://schemas.microsoft.com/office/drawing/2014/main" id="{D44E91F1-C367-49AE-A721-50CF7AD64334}"/>
                </a:ext>
              </a:extLst>
            </p:cNvPr>
            <p:cNvSpPr txBox="1"/>
            <p:nvPr/>
          </p:nvSpPr>
          <p:spPr>
            <a:xfrm>
              <a:off x="822276" y="2664619"/>
              <a:ext cx="3054171" cy="888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2000" dirty="0">
                  <a:solidFill>
                    <a:prstClr val="white"/>
                  </a:solidFill>
                  <a:ea typeface="ふみゴシック" panose="03000509000000000000" pitchFamily="65" charset="-128"/>
                </a:rPr>
                <a:t>フラッグフットボール</a:t>
              </a: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D0EC0E68-F64B-4DF0-8A89-DCA9D4FE1F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000">
            <a:off x="8019141" y="2892031"/>
            <a:ext cx="2825252" cy="262613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四角形吹き出し 12">
            <a:extLst>
              <a:ext uri="{FF2B5EF4-FFF2-40B4-BE49-F238E27FC236}">
                <a16:creationId xmlns="" xmlns:a16="http://schemas.microsoft.com/office/drawing/2014/main" id="{F5E42987-8771-4663-A814-89179A76D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8636" y="2015422"/>
            <a:ext cx="2019843" cy="884115"/>
          </a:xfrm>
          <a:prstGeom prst="wedgeRectCallout">
            <a:avLst>
              <a:gd name="adj1" fmla="val -22126"/>
              <a:gd name="adj2" fmla="val 89061"/>
            </a:avLst>
          </a:prstGeom>
          <a:solidFill>
            <a:srgbClr val="FFFFFF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8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600" dirty="0">
                <a:solidFill>
                  <a:srgbClr val="000000"/>
                </a:solidFill>
                <a:latin typeface="Century" panose="02040604050505020304" pitchFamily="18" charset="0"/>
                <a:ea typeface="AR P丸ゴシック体M" panose="020B0600010101010101" pitchFamily="50" charset="-128"/>
                <a:cs typeface="Times New Roman" panose="02020603050405020304" pitchFamily="18" charset="0"/>
              </a:rPr>
              <a:t>　話し合って決めた　　　　　</a:t>
            </a:r>
            <a:endParaRPr kumimoji="0" lang="en-US" altLang="ja-JP" sz="1600" dirty="0">
              <a:solidFill>
                <a:srgbClr val="000000"/>
              </a:solidFill>
              <a:latin typeface="Century" panose="02040604050505020304" pitchFamily="18" charset="0"/>
              <a:ea typeface="AR P丸ゴシック体M" panose="020B0600010101010101" pitchFamily="50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600" dirty="0">
                <a:solidFill>
                  <a:srgbClr val="000000"/>
                </a:solidFill>
                <a:latin typeface="Century" panose="02040604050505020304" pitchFamily="18" charset="0"/>
                <a:ea typeface="AR P丸ゴシック体M" panose="020B0600010101010101" pitchFamily="50" charset="-128"/>
                <a:cs typeface="Times New Roman" panose="02020603050405020304" pitchFamily="18" charset="0"/>
              </a:rPr>
              <a:t>　　作戦を使うよ！　　　　　　　</a:t>
            </a:r>
            <a:endParaRPr kumimoji="0" lang="en-US" altLang="ja-JP" sz="1600" dirty="0">
              <a:solidFill>
                <a:srgbClr val="000000"/>
              </a:solidFill>
              <a:latin typeface="Century" panose="02040604050505020304" pitchFamily="18" charset="0"/>
              <a:ea typeface="AR P丸ゴシック体M" panose="020B0600010101010101" pitchFamily="50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600" dirty="0">
                <a:solidFill>
                  <a:srgbClr val="000000"/>
                </a:solidFill>
                <a:latin typeface="Century" panose="02040604050505020304" pitchFamily="18" charset="0"/>
                <a:ea typeface="AR P丸ゴシック体M" panose="020B0600010101010101" pitchFamily="50" charset="-128"/>
                <a:cs typeface="Times New Roman" panose="02020603050405020304" pitchFamily="18" charset="0"/>
              </a:rPr>
              <a:t>　</a:t>
            </a:r>
            <a:endParaRPr kumimoji="0" lang="ja-JP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四角形吹き出し 12">
            <a:extLst>
              <a:ext uri="{FF2B5EF4-FFF2-40B4-BE49-F238E27FC236}">
                <a16:creationId xmlns="" xmlns:a16="http://schemas.microsoft.com/office/drawing/2014/main" id="{CC583716-264D-4D29-AC66-8C763BE44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026" y="2551203"/>
            <a:ext cx="2271563" cy="971644"/>
          </a:xfrm>
          <a:prstGeom prst="wedgeRectCallout">
            <a:avLst>
              <a:gd name="adj1" fmla="val 60027"/>
              <a:gd name="adj2" fmla="val 83475"/>
            </a:avLst>
          </a:prstGeom>
          <a:solidFill>
            <a:srgbClr val="FFFFFF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8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600" dirty="0">
                <a:solidFill>
                  <a:srgbClr val="000000"/>
                </a:solidFill>
                <a:latin typeface="Century" panose="02040604050505020304" pitchFamily="18" charset="0"/>
                <a:ea typeface="AR P丸ゴシック体M" panose="020B0600010101010101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ワクワク </a:t>
            </a:r>
            <a:r>
              <a:rPr kumimoji="0" lang="ja-JP" altLang="en-US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するね</a:t>
            </a:r>
            <a:endParaRPr kumimoji="0" lang="en-US" altLang="ja-JP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楽しくプレーしよう！</a:t>
            </a:r>
            <a:endParaRPr kumimoji="0" lang="ja-JP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四角形吹き出し 11">
            <a:extLst>
              <a:ext uri="{FF2B5EF4-FFF2-40B4-BE49-F238E27FC236}">
                <a16:creationId xmlns="" xmlns:a16="http://schemas.microsoft.com/office/drawing/2014/main" id="{C202D75D-D45A-4EA0-B3F9-D3324C739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932" y="5483478"/>
            <a:ext cx="2242686" cy="849945"/>
          </a:xfrm>
          <a:prstGeom prst="wedgeRectCallout">
            <a:avLst>
              <a:gd name="adj1" fmla="val 65878"/>
              <a:gd name="adj2" fmla="val -133136"/>
            </a:avLst>
          </a:prstGeom>
          <a:solidFill>
            <a:srgbClr val="FFFFFF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8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みんなで　　　　　　</a:t>
            </a:r>
            <a:endParaRPr kumimoji="0" lang="en-US" altLang="ja-JP" sz="16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キラキラ</a:t>
            </a:r>
            <a:r>
              <a:rPr kumimoji="0"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輝くよ☆</a:t>
            </a:r>
            <a:endParaRPr kumimoji="0" lang="ja-JP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="" xmlns:a16="http://schemas.microsoft.com/office/drawing/2014/main" id="{D9EED175-E6D0-4D77-9B6F-7FC7611460B9}"/>
              </a:ext>
            </a:extLst>
          </p:cNvPr>
          <p:cNvSpPr/>
          <p:nvPr/>
        </p:nvSpPr>
        <p:spPr>
          <a:xfrm>
            <a:off x="9559735" y="5534526"/>
            <a:ext cx="2096458" cy="833873"/>
          </a:xfrm>
          <a:prstGeom prst="rect">
            <a:avLst/>
          </a:prstGeom>
          <a:ln w="28575">
            <a:solidFill>
              <a:srgbClr val="FF66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川崎市立</a:t>
            </a:r>
            <a:r>
              <a:rPr lang="ja-JP" altLang="en-US" b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小学校　　巡回教室用</a:t>
            </a:r>
            <a:endParaRPr lang="ja-JP" altLang="en-US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="" xmlns:a16="http://schemas.microsoft.com/office/drawing/2014/main" id="{D452299F-FD0D-4DC2-9426-0709E8EDACC2}"/>
              </a:ext>
            </a:extLst>
          </p:cNvPr>
          <p:cNvSpPr txBox="1">
            <a:spLocks/>
          </p:cNvSpPr>
          <p:nvPr/>
        </p:nvSpPr>
        <p:spPr>
          <a:xfrm>
            <a:off x="751473" y="457202"/>
            <a:ext cx="4580923" cy="1227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b="1" dirty="0">
                <a:ln w="6350">
                  <a:solidFill>
                    <a:srgbClr val="FFC000"/>
                  </a:solidFill>
                </a:ln>
                <a:solidFill>
                  <a:srgbClr val="00206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ワクワク、キラキラ</a:t>
            </a:r>
            <a:endParaRPr lang="en-US" altLang="ja-JP" sz="4400" b="1" dirty="0">
              <a:ln w="6350">
                <a:solidFill>
                  <a:srgbClr val="FFC000"/>
                </a:solidFill>
              </a:ln>
              <a:solidFill>
                <a:srgbClr val="00206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4" name="思考の吹き出し: 雲形 3">
            <a:extLst>
              <a:ext uri="{FF2B5EF4-FFF2-40B4-BE49-F238E27FC236}">
                <a16:creationId xmlns="" xmlns:a16="http://schemas.microsoft.com/office/drawing/2014/main" id="{20F1BB0F-C437-45BE-8AC3-A460938E81E3}"/>
              </a:ext>
            </a:extLst>
          </p:cNvPr>
          <p:cNvSpPr/>
          <p:nvPr/>
        </p:nvSpPr>
        <p:spPr>
          <a:xfrm>
            <a:off x="9169209" y="668842"/>
            <a:ext cx="2351315" cy="881742"/>
          </a:xfrm>
          <a:prstGeom prst="cloudCallout">
            <a:avLst>
              <a:gd name="adj1" fmla="val -57623"/>
              <a:gd name="adj2" fmla="val 43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令和５年度</a:t>
            </a:r>
            <a:endParaRPr lang="ja-JP" altLang="en-US" sz="20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タイトル 1">
            <a:extLst>
              <a:ext uri="{FF2B5EF4-FFF2-40B4-BE49-F238E27FC236}">
                <a16:creationId xmlns="" xmlns:a16="http://schemas.microsoft.com/office/drawing/2014/main" id="{A1CBA476-D33C-4FE6-BA3B-FFEFCD9B2376}"/>
              </a:ext>
            </a:extLst>
          </p:cNvPr>
          <p:cNvSpPr txBox="1">
            <a:spLocks/>
          </p:cNvSpPr>
          <p:nvPr/>
        </p:nvSpPr>
        <p:spPr>
          <a:xfrm>
            <a:off x="1106002" y="1495126"/>
            <a:ext cx="8629649" cy="882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b="1" dirty="0">
                <a:ln w="6350">
                  <a:solidFill>
                    <a:srgbClr val="FFC000"/>
                  </a:solidFill>
                </a:ln>
                <a:solidFill>
                  <a:srgbClr val="00206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楽しい　フラッグフットボール！</a:t>
            </a:r>
            <a:endParaRPr lang="ja-JP" altLang="en-US" sz="2400" b="1" dirty="0">
              <a:ln w="6350">
                <a:solidFill>
                  <a:srgbClr val="FFC000"/>
                </a:solidFill>
              </a:ln>
              <a:solidFill>
                <a:srgbClr val="00206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3" name="星: 5 pt 2">
            <a:extLst>
              <a:ext uri="{FF2B5EF4-FFF2-40B4-BE49-F238E27FC236}">
                <a16:creationId xmlns="" xmlns:a16="http://schemas.microsoft.com/office/drawing/2014/main" id="{FCE49B1B-F6FE-48CD-BE1C-8AB26829CF03}"/>
              </a:ext>
            </a:extLst>
          </p:cNvPr>
          <p:cNvSpPr/>
          <p:nvPr/>
        </p:nvSpPr>
        <p:spPr>
          <a:xfrm>
            <a:off x="5101389" y="404261"/>
            <a:ext cx="733354" cy="662539"/>
          </a:xfrm>
          <a:prstGeom prst="star5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18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9" grpId="0" animBg="1"/>
      <p:bldP spid="35" grpId="0" animBg="1"/>
      <p:bldP spid="36" grpId="0"/>
      <p:bldP spid="4" grpId="0" animBg="1"/>
      <p:bldP spid="31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xmlns="" id="{4922A328-2666-F52A-BA28-57A475B7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157" y="409990"/>
            <a:ext cx="4869580" cy="689661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パスのルール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AC8A2A55-93D0-F214-2CE8-BD156154B08F}"/>
              </a:ext>
            </a:extLst>
          </p:cNvPr>
          <p:cNvSpPr/>
          <p:nvPr/>
        </p:nvSpPr>
        <p:spPr>
          <a:xfrm>
            <a:off x="995642" y="1281011"/>
            <a:ext cx="10575872" cy="2507218"/>
          </a:xfrm>
          <a:prstGeom prst="rect">
            <a:avLst/>
          </a:prstGeom>
          <a:noFill/>
          <a:ln w="28575" cmpd="sng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◎ パスはキャッチできず落としたら </a:t>
            </a:r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０点 </a:t>
            </a:r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です。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◎ パッサーは（パスを投げる人）スタートラインを超えて投げる、踏んで投げる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と反則。また、スタートラインを超えてから内側に戻って投げたら反則。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◎ 特別ルール　パス</a:t>
            </a:r>
            <a:r>
              <a:rPr kumimoji="1" lang="ja-JP" altLang="en-US" sz="2400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は難しいため</a:t>
            </a:r>
            <a:r>
              <a:rPr kumimoji="1" lang="ja-JP" altLang="en-US" sz="24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０点ゾーン</a:t>
            </a:r>
            <a:r>
              <a:rPr kumimoji="1" lang="ja-JP" altLang="en-US" sz="2400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でパスキャッチできたら</a:t>
            </a:r>
            <a:r>
              <a:rPr kumimoji="1" lang="ja-JP" altLang="en-US" sz="24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１点</a:t>
            </a:r>
            <a:r>
              <a:rPr kumimoji="1" lang="ja-JP" altLang="en-US" sz="2400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獲得。</a:t>
            </a:r>
            <a:endParaRPr kumimoji="1" lang="en-US" altLang="ja-JP" sz="2400" dirty="0">
              <a:solidFill>
                <a:srgbClr val="FF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2D31C799-D7A4-9A18-D7B4-5F5B093D35CE}"/>
              </a:ext>
            </a:extLst>
          </p:cNvPr>
          <p:cNvSpPr/>
          <p:nvPr/>
        </p:nvSpPr>
        <p:spPr>
          <a:xfrm>
            <a:off x="993944" y="4088547"/>
            <a:ext cx="10588455" cy="2405298"/>
          </a:xfrm>
          <a:prstGeom prst="rect">
            <a:avLst/>
          </a:prstGeom>
          <a:noFill/>
          <a:ln w="28575" cmpd="sng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◎ </a:t>
            </a:r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パッサーはスタートライン内側のコート内で</a:t>
            </a:r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７秒以内</a:t>
            </a:r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どこからでもパスはで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   </a:t>
            </a:r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きます。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◎ 守備は空中にあるボールをはたき</a:t>
            </a:r>
            <a:r>
              <a:rPr kumimoji="1" lang="ja-JP" altLang="en-US" sz="24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落とせば </a:t>
            </a:r>
            <a:r>
              <a:rPr kumimoji="1" lang="ja-JP" altLang="en-US" sz="2400" b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０点</a:t>
            </a:r>
            <a:r>
              <a:rPr kumimoji="1" lang="ja-JP" altLang="en-US" sz="24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◎</a:t>
            </a:r>
            <a:r>
              <a:rPr lang="en-US" altLang="ja-JP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インターセプト（空中にあるボールをキャッチ）して相手の陣地にフラッグを</a:t>
            </a:r>
            <a:endParaRPr kumimoji="1"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   </a:t>
            </a:r>
            <a:r>
              <a:rPr kumimoji="1"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取られないで運べば</a:t>
            </a:r>
            <a:r>
              <a:rPr kumimoji="1"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３点</a:t>
            </a:r>
            <a:r>
              <a:rPr kumimoji="1"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獲得。</a:t>
            </a:r>
            <a:endParaRPr kumimoji="1"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87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52F56EB7-F586-93B2-2B5A-C3FC8C0C3F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95073" y="988228"/>
            <a:ext cx="6323798" cy="48013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ja-JP" altLang="en-US" b="0" kern="10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巡回教室で使用するボールの例</a:t>
            </a:r>
            <a:endParaRPr kumimoji="1" lang="ja-JP" altLang="en-US" b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0E3E546B-2C0C-FE40-C449-7BB24152FA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11972" r="15027" b="23474"/>
          <a:stretch/>
        </p:blipFill>
        <p:spPr>
          <a:xfrm rot="948490">
            <a:off x="640912" y="2250451"/>
            <a:ext cx="4972345" cy="358896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7FD74349-73DF-4F6B-1472-0399CD2684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6691" r="7114" b="13477"/>
          <a:stretch/>
        </p:blipFill>
        <p:spPr>
          <a:xfrm rot="20871721">
            <a:off x="6095636" y="1930637"/>
            <a:ext cx="5304542" cy="35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2A1C7E60-EFE3-1203-3402-8AD7ABCD5A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12246" b="5230"/>
          <a:stretch/>
        </p:blipFill>
        <p:spPr>
          <a:xfrm>
            <a:off x="471963" y="2319688"/>
            <a:ext cx="6166756" cy="389823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CE4AF93A-8FB4-9B4A-BBC3-A2D1AE4493C5}"/>
              </a:ext>
            </a:extLst>
          </p:cNvPr>
          <p:cNvSpPr txBox="1"/>
          <p:nvPr/>
        </p:nvSpPr>
        <p:spPr>
          <a:xfrm>
            <a:off x="3253338" y="605342"/>
            <a:ext cx="6083167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ja-JP" altLang="en-US" sz="2800" b="0" kern="10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巡回教室で使用する</a:t>
            </a:r>
            <a:r>
              <a:rPr lang="ja-JP" altLang="ja-JP" sz="2800" b="0" kern="10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フラッグ</a:t>
            </a:r>
            <a:r>
              <a:rPr lang="ja-JP" altLang="en-US" sz="2800" b="0" kern="10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の例</a:t>
            </a:r>
            <a:endParaRPr lang="en-US" altLang="ja-JP" sz="2800" b="0" kern="100" dirty="0"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A4BE7E9B-5681-28EA-7AD8-4B63DFDE30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-1" r="592" b="10408"/>
          <a:stretch/>
        </p:blipFill>
        <p:spPr>
          <a:xfrm>
            <a:off x="6699182" y="2310064"/>
            <a:ext cx="5259241" cy="392710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556AD854-E183-3B86-8CCB-4C172B18A596}"/>
              </a:ext>
            </a:extLst>
          </p:cNvPr>
          <p:cNvSpPr/>
          <p:nvPr/>
        </p:nvSpPr>
        <p:spPr>
          <a:xfrm>
            <a:off x="1309035" y="1386037"/>
            <a:ext cx="3773103" cy="7892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タオル地のフラッグ　　　　ベルトはソケット型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xmlns="" id="{307BB526-815D-72AE-B2CB-1B608D66AB0A}"/>
              </a:ext>
            </a:extLst>
          </p:cNvPr>
          <p:cNvSpPr/>
          <p:nvPr/>
        </p:nvSpPr>
        <p:spPr>
          <a:xfrm>
            <a:off x="7371347" y="1288179"/>
            <a:ext cx="3773103" cy="7892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化学繊維時のフラッグ　　　　ベルトはマジックテープ</a:t>
            </a:r>
          </a:p>
        </p:txBody>
      </p:sp>
    </p:spTree>
    <p:extLst>
      <p:ext uri="{BB962C8B-B14F-4D97-AF65-F5344CB8AC3E}">
        <p14:creationId xmlns:p14="http://schemas.microsoft.com/office/powerpoint/2010/main" val="276298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7138" y="221212"/>
            <a:ext cx="2108060" cy="569363"/>
          </a:xfrm>
          <a:prstGeom prst="rect">
            <a:avLst/>
          </a:prstGeom>
          <a:solidFill>
            <a:srgbClr val="FFC000"/>
          </a:solidFill>
          <a:ln w="15875" cmpd="dbl">
            <a:noFill/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１回目の指導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334045" y="368197"/>
            <a:ext cx="1714501" cy="352425"/>
          </a:xfrm>
          <a:prstGeom prst="rect">
            <a:avLst/>
          </a:prstGeom>
          <a:solidFill>
            <a:srgbClr val="FFCCFF"/>
          </a:solidFill>
          <a:ln w="19050" cmpd="dbl">
            <a:solidFill>
              <a:srgbClr val="FF0000"/>
            </a:solidFill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dirty="0">
                <a:ln w="3175" cmpd="sng">
                  <a:noFill/>
                  <a:prstDash val="solid"/>
                  <a:bevel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約５</a:t>
            </a:r>
            <a:r>
              <a:rPr lang="ja-JP" altLang="en-US" sz="20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分間</a:t>
            </a:r>
          </a:p>
        </p:txBody>
      </p:sp>
      <p:sp>
        <p:nvSpPr>
          <p:cNvPr id="96" name="正方形/長方形 95"/>
          <p:cNvSpPr/>
          <p:nvPr/>
        </p:nvSpPr>
        <p:spPr>
          <a:xfrm>
            <a:off x="6132513" y="277710"/>
            <a:ext cx="403796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eaLnBrk="1" fontAlgn="auto" latinLnBrk="0" hangingPunct="1"/>
            <a:r>
              <a:rPr lang="ja-JP" altLang="ja-JP" sz="1100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フラッグの装着と</a:t>
            </a:r>
            <a:r>
              <a:rPr lang="ja-JP" altLang="en-US" sz="1100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安全</a:t>
            </a:r>
            <a:r>
              <a:rPr lang="ja-JP" altLang="ja-JP" sz="1100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確認</a:t>
            </a:r>
            <a:endParaRPr lang="ja-JP" altLang="ja-JP" sz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7" name="テキスト ボックス 91"/>
          <p:cNvSpPr txBox="1"/>
          <p:nvPr/>
        </p:nvSpPr>
        <p:spPr>
          <a:xfrm>
            <a:off x="6113276" y="874006"/>
            <a:ext cx="4029075" cy="420533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 シャツ・イン　　      ◎</a:t>
            </a:r>
            <a:r>
              <a:rPr kumimoji="1" lang="ja-JP" altLang="en-US" sz="1100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ベルトのカチャはおへそ　　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 フラッグは真横　　　◎ 余ったベルト巻き込む</a:t>
            </a:r>
          </a:p>
        </p:txBody>
      </p:sp>
      <p:sp>
        <p:nvSpPr>
          <p:cNvPr id="98" name="正方形/長方形 97"/>
          <p:cNvSpPr/>
          <p:nvPr/>
        </p:nvSpPr>
        <p:spPr>
          <a:xfrm>
            <a:off x="6132513" y="1669528"/>
            <a:ext cx="4041066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eaLnBrk="1" fontAlgn="auto" latinLnBrk="0" hangingPunct="1"/>
            <a:r>
              <a:rPr lang="ja-JP" altLang="ja-JP" sz="1100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練習場所</a:t>
            </a:r>
            <a:r>
              <a:rPr lang="ja-JP" altLang="en-US" sz="1100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の</a:t>
            </a:r>
            <a:r>
              <a:rPr lang="ja-JP" altLang="ja-JP" sz="1100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確認</a:t>
            </a:r>
            <a:endParaRPr lang="ja-JP" altLang="ja-JP" sz="1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00" name="表 99"/>
          <p:cNvGraphicFramePr>
            <a:graphicFrameLocks noGrp="1"/>
          </p:cNvGraphicFramePr>
          <p:nvPr/>
        </p:nvGraphicFramePr>
        <p:xfrm>
          <a:off x="6134394" y="2407569"/>
          <a:ext cx="1797424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7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3293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点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293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</a:t>
                      </a:r>
                      <a:r>
                        <a:rPr kumimoji="1" lang="ja-JP" altLang="en-US" sz="1200" dirty="0"/>
                        <a:t>点</a:t>
                      </a:r>
                      <a:endParaRPr kumimoji="1" lang="en-US" altLang="ja-JP" sz="1200" dirty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293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</a:t>
                      </a:r>
                      <a:r>
                        <a:rPr kumimoji="1" lang="ja-JP" altLang="en-US" sz="1200" dirty="0"/>
                        <a:t>点</a:t>
                      </a:r>
                      <a:endParaRPr kumimoji="1" lang="en-US" altLang="ja-JP" sz="1200" dirty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293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0</a:t>
                      </a:r>
                      <a:r>
                        <a:rPr kumimoji="1" lang="ja-JP" altLang="en-US" sz="1200" dirty="0"/>
                        <a:t>点</a:t>
                      </a:r>
                      <a:endParaRPr kumimoji="1" lang="en-US" altLang="ja-JP" sz="1200" dirty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293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1" name="図 100" descr="アメリカン・フットボール　色数5色（グラデーションあり）＜272 アメフトボールのイラスト／条件付フリー素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3056">
            <a:off x="6924133" y="4704231"/>
            <a:ext cx="217945" cy="21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正方形/長方形 101"/>
          <p:cNvSpPr/>
          <p:nvPr/>
        </p:nvSpPr>
        <p:spPr>
          <a:xfrm>
            <a:off x="1113265" y="5210814"/>
            <a:ext cx="4015740" cy="381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フラッグフットボールとは</a:t>
            </a:r>
          </a:p>
        </p:txBody>
      </p:sp>
      <p:sp>
        <p:nvSpPr>
          <p:cNvPr id="104" name="テキスト ボックス 86"/>
          <p:cNvSpPr txBox="1"/>
          <p:nvPr/>
        </p:nvSpPr>
        <p:spPr>
          <a:xfrm>
            <a:off x="1113265" y="5643956"/>
            <a:ext cx="4029075" cy="1053128"/>
          </a:xfrm>
          <a:prstGeom prst="rect">
            <a:avLst/>
          </a:prstGeom>
          <a:noFill/>
          <a:ln w="1905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 </a:t>
            </a:r>
            <a:r>
              <a:rPr lang="ja-JP" altLang="ja-JP" sz="1100" b="0" i="0" baseline="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アメフトのルールを工夫して、誰でもが楽しめる鬼ごっこ</a:t>
            </a:r>
            <a:endParaRPr lang="en-US" altLang="ja-JP" sz="1100" b="0" i="0" baseline="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b="0" i="0" baseline="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1100" b="0" i="0" baseline="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 </a:t>
            </a:r>
            <a:r>
              <a:rPr lang="ja-JP" altLang="ja-JP" sz="1100" b="0" i="0" baseline="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話し合って作戦を立てるからスーパー鬼ごっこ</a:t>
            </a:r>
            <a:r>
              <a:rPr lang="en-US" altLang="ja-JP" sz="1100" b="0" i="0" baseline="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)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b="0" i="0" baseline="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 守りは</a:t>
            </a:r>
            <a:r>
              <a:rPr lang="ja-JP" altLang="ja-JP" sz="1100" b="0" i="0" baseline="0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ボールを持っている人のフラッグを取る</a:t>
            </a:r>
            <a:endParaRPr lang="en-US" altLang="ja-JP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 攻撃も守備も身体接触を避ける</a:t>
            </a:r>
            <a:endParaRPr lang="en-US" altLang="ja-JP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それでもぶつかったらお互いに　ごめんね</a:t>
            </a:r>
            <a:endParaRPr kumimoji="1" lang="en-US" altLang="ja-JP" sz="1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109" name="正方形/長方形 108"/>
          <p:cNvSpPr/>
          <p:nvPr/>
        </p:nvSpPr>
        <p:spPr>
          <a:xfrm>
            <a:off x="6419974" y="5334639"/>
            <a:ext cx="1226261" cy="257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0000"/>
                </a:solidFill>
              </a:rPr>
              <a:t>●●●●</a:t>
            </a:r>
            <a:r>
              <a:rPr lang="ja-JP" altLang="en-US" sz="1200" dirty="0">
                <a:solidFill>
                  <a:srgbClr val="FF0000"/>
                </a:solidFill>
              </a:rPr>
              <a:t>●●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11" name="正方形/長方形 110"/>
          <p:cNvSpPr/>
          <p:nvPr/>
        </p:nvSpPr>
        <p:spPr>
          <a:xfrm rot="5400000">
            <a:off x="7575363" y="3396855"/>
            <a:ext cx="1104899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●●●●</a:t>
            </a:r>
            <a:r>
              <a:rPr lang="ja-JP" altLang="en-US" sz="1200" dirty="0"/>
              <a:t>●●</a:t>
            </a:r>
            <a:endParaRPr kumimoji="1" lang="ja-JP" altLang="en-US" sz="1200" dirty="0"/>
          </a:p>
        </p:txBody>
      </p:sp>
      <p:sp>
        <p:nvSpPr>
          <p:cNvPr id="112" name="正方形/長方形 111"/>
          <p:cNvSpPr/>
          <p:nvPr/>
        </p:nvSpPr>
        <p:spPr>
          <a:xfrm>
            <a:off x="9854707" y="5334638"/>
            <a:ext cx="1303244" cy="257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0000"/>
                </a:solidFill>
              </a:rPr>
              <a:t>●●●●</a:t>
            </a:r>
            <a:r>
              <a:rPr lang="ja-JP" altLang="en-US" sz="1200" dirty="0">
                <a:solidFill>
                  <a:srgbClr val="FF0000"/>
                </a:solidFill>
              </a:rPr>
              <a:t>●●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13" name="正方形/長方形 112"/>
          <p:cNvSpPr/>
          <p:nvPr/>
        </p:nvSpPr>
        <p:spPr>
          <a:xfrm rot="5400000">
            <a:off x="9007651" y="3396855"/>
            <a:ext cx="1104899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●●●●</a:t>
            </a:r>
            <a:r>
              <a:rPr lang="ja-JP" altLang="en-US" sz="1200" dirty="0"/>
              <a:t>●●</a:t>
            </a:r>
            <a:endParaRPr kumimoji="1" lang="ja-JP" altLang="en-US" sz="1200" dirty="0"/>
          </a:p>
        </p:txBody>
      </p:sp>
      <p:graphicFrame>
        <p:nvGraphicFramePr>
          <p:cNvPr id="114" name="表 113"/>
          <p:cNvGraphicFramePr>
            <a:graphicFrameLocks noGrp="1"/>
          </p:cNvGraphicFramePr>
          <p:nvPr/>
        </p:nvGraphicFramePr>
        <p:xfrm>
          <a:off x="9768561" y="2407569"/>
          <a:ext cx="1823086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30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1590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点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590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</a:t>
                      </a:r>
                      <a:r>
                        <a:rPr kumimoji="1" lang="ja-JP" altLang="en-US" sz="1200" dirty="0"/>
                        <a:t>点</a:t>
                      </a:r>
                      <a:endParaRPr kumimoji="1" lang="en-US" altLang="ja-JP" sz="1200" dirty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590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</a:t>
                      </a:r>
                      <a:r>
                        <a:rPr kumimoji="1" lang="ja-JP" altLang="en-US" sz="1200" dirty="0"/>
                        <a:t>点</a:t>
                      </a:r>
                      <a:endParaRPr kumimoji="1" lang="en-US" altLang="ja-JP" sz="1200" dirty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1590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0</a:t>
                      </a:r>
                      <a:r>
                        <a:rPr kumimoji="1" lang="ja-JP" altLang="en-US" sz="1200" dirty="0"/>
                        <a:t>点</a:t>
                      </a:r>
                      <a:endParaRPr kumimoji="1" lang="en-US" altLang="ja-JP" sz="1200" dirty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1590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7" name="図 106" descr="アメリカン・フットボール　色数5色（グラデーションあり）＜272 アメフトボールのイラスト／条件付フリー素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3056">
            <a:off x="10571132" y="4704230"/>
            <a:ext cx="217945" cy="21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" name="表 114"/>
          <p:cNvGraphicFramePr>
            <a:graphicFrameLocks noGrp="1"/>
          </p:cNvGraphicFramePr>
          <p:nvPr/>
        </p:nvGraphicFramePr>
        <p:xfrm>
          <a:off x="6271104" y="5794247"/>
          <a:ext cx="1524000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Ａ班はここで帽子赤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 P丸ゴシック体M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6" name="表 115"/>
          <p:cNvGraphicFramePr>
            <a:graphicFrameLocks noGrp="1"/>
          </p:cNvGraphicFramePr>
          <p:nvPr/>
        </p:nvGraphicFramePr>
        <p:xfrm>
          <a:off x="8011691" y="4598060"/>
          <a:ext cx="1651000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542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Ｂ・Ｄ班はここで帽子は白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 P丸ゴシック体M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7" name="表 116"/>
          <p:cNvGraphicFramePr>
            <a:graphicFrameLocks noGrp="1"/>
          </p:cNvGraphicFramePr>
          <p:nvPr/>
        </p:nvGraphicFramePr>
        <p:xfrm>
          <a:off x="9854707" y="5794246"/>
          <a:ext cx="1403426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Ｃ班はここで帽子赤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 P丸ゴシック体M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19" name="直線矢印コネクタ 118"/>
          <p:cNvCxnSpPr/>
          <p:nvPr/>
        </p:nvCxnSpPr>
        <p:spPr>
          <a:xfrm flipH="1" flipV="1">
            <a:off x="8192106" y="4264323"/>
            <a:ext cx="128588" cy="2650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/>
          <p:cNvCxnSpPr/>
          <p:nvPr/>
        </p:nvCxnSpPr>
        <p:spPr>
          <a:xfrm flipV="1">
            <a:off x="9424722" y="4216499"/>
            <a:ext cx="128587" cy="2650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角丸四角形吹き出し 132"/>
          <p:cNvSpPr/>
          <p:nvPr/>
        </p:nvSpPr>
        <p:spPr>
          <a:xfrm>
            <a:off x="10032915" y="856280"/>
            <a:ext cx="1565350" cy="698574"/>
          </a:xfrm>
          <a:prstGeom prst="wedgeRoundRectCallout">
            <a:avLst>
              <a:gd name="adj1" fmla="val -72639"/>
              <a:gd name="adj2" fmla="val -25724"/>
              <a:gd name="adj3" fmla="val 16667"/>
            </a:avLst>
          </a:prstGeom>
          <a:solidFill>
            <a:schemeClr val="bg1"/>
          </a:solidFill>
          <a:ln w="28575">
            <a:solidFill>
              <a:srgbClr val="0070C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新フラッグの</a:t>
            </a:r>
            <a:endParaRPr kumimoji="1" lang="en-US" altLang="ja-JP" sz="11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装着方法は別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33661" r="4991" b="5445"/>
          <a:stretch/>
        </p:blipFill>
        <p:spPr>
          <a:xfrm>
            <a:off x="498887" y="1414245"/>
            <a:ext cx="5167745" cy="2784765"/>
          </a:xfrm>
          <a:prstGeom prst="rect">
            <a:avLst/>
          </a:prstGeom>
        </p:spPr>
      </p:pic>
      <p:sp>
        <p:nvSpPr>
          <p:cNvPr id="122" name="角丸四角形吹き出し 121"/>
          <p:cNvSpPr/>
          <p:nvPr/>
        </p:nvSpPr>
        <p:spPr>
          <a:xfrm>
            <a:off x="1588545" y="4320756"/>
            <a:ext cx="1611855" cy="443083"/>
          </a:xfrm>
          <a:prstGeom prst="wedgeRoundRectCallout">
            <a:avLst>
              <a:gd name="adj1" fmla="val -15738"/>
              <a:gd name="adj2" fmla="val -147398"/>
              <a:gd name="adj3" fmla="val 16667"/>
            </a:avLst>
          </a:prstGeom>
          <a:solidFill>
            <a:srgbClr val="CCECFF"/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フラッグ は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児童数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2" name="角丸四角形吹き出し 131"/>
          <p:cNvSpPr/>
          <p:nvPr/>
        </p:nvSpPr>
        <p:spPr>
          <a:xfrm>
            <a:off x="3655489" y="4286833"/>
            <a:ext cx="1581397" cy="497729"/>
          </a:xfrm>
          <a:prstGeom prst="wedgeRoundRectCallout">
            <a:avLst>
              <a:gd name="adj1" fmla="val -49589"/>
              <a:gd name="adj2" fmla="val -9368"/>
              <a:gd name="adj3" fmla="val 16667"/>
            </a:avLst>
          </a:prstGeom>
          <a:solidFill>
            <a:srgbClr val="CCECFF"/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ボールは最低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角丸四角形吹き出し 61"/>
          <p:cNvSpPr/>
          <p:nvPr/>
        </p:nvSpPr>
        <p:spPr>
          <a:xfrm>
            <a:off x="2043634" y="840813"/>
            <a:ext cx="1611855" cy="443083"/>
          </a:xfrm>
          <a:prstGeom prst="wedgeRoundRectCallout">
            <a:avLst>
              <a:gd name="adj1" fmla="val 41851"/>
              <a:gd name="adj2" fmla="val 112130"/>
              <a:gd name="adj3" fmla="val 16667"/>
            </a:avLst>
          </a:prstGeom>
          <a:solidFill>
            <a:srgbClr val="CCECFF"/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挨拶・自己紹介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8" name="図 127" descr="アメリカン・フットボール　色数5色（グラデーションあり）＜272 アメフトボールのイラスト／条件付フリー素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3056">
            <a:off x="4144867" y="4703325"/>
            <a:ext cx="314074" cy="31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図 130" descr="アメリカン・フットボール　色数5色（グラデーションあり）＜272 アメフトボールのイラスト／条件付フリー素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3056">
            <a:off x="4481356" y="4724047"/>
            <a:ext cx="314074" cy="31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図 128" descr="アメリカン・フットボール　色数5色（グラデーションあり）＜272 アメフトボールのイラスト／条件付フリー素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3056">
            <a:off x="4819620" y="4712473"/>
            <a:ext cx="314074" cy="31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図 129" descr="アメリカン・フットボール　色数5色（グラデーションあり）＜272 アメフトボールのイラスト／条件付フリー素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3056">
            <a:off x="3814636" y="4696865"/>
            <a:ext cx="314074" cy="31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下矢印 5"/>
          <p:cNvSpPr/>
          <p:nvPr/>
        </p:nvSpPr>
        <p:spPr>
          <a:xfrm rot="10800000">
            <a:off x="6883643" y="3525442"/>
            <a:ext cx="29963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0800000">
            <a:off x="10525614" y="3521425"/>
            <a:ext cx="29963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825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6" grpId="0" animBg="1"/>
      <p:bldP spid="97" grpId="0"/>
      <p:bldP spid="98" grpId="0" animBg="1"/>
      <p:bldP spid="102" grpId="0" animBg="1"/>
      <p:bldP spid="104" grpId="0"/>
      <p:bldP spid="109" grpId="0" animBg="1"/>
      <p:bldP spid="111" grpId="0" animBg="1"/>
      <p:bldP spid="112" grpId="0" animBg="1"/>
      <p:bldP spid="113" grpId="0" animBg="1"/>
      <p:bldP spid="133" grpId="0" animBg="1"/>
      <p:bldP spid="122" grpId="0" animBg="1"/>
      <p:bldP spid="132" grpId="0" animBg="1"/>
      <p:bldP spid="62" grpId="0" animBg="1"/>
      <p:bldP spid="6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楕円 26">
            <a:extLst>
              <a:ext uri="{FF2B5EF4-FFF2-40B4-BE49-F238E27FC236}">
                <a16:creationId xmlns:a16="http://schemas.microsoft.com/office/drawing/2014/main" xmlns="" id="{D95DE121-B3A4-4858-9488-C49C98E98A56}"/>
              </a:ext>
            </a:extLst>
          </p:cNvPr>
          <p:cNvSpPr/>
          <p:nvPr/>
        </p:nvSpPr>
        <p:spPr>
          <a:xfrm>
            <a:off x="5037363" y="5346247"/>
            <a:ext cx="172402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クォーターバック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04AC271-A9E0-43B3-8EBA-232F639D6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242" y="173256"/>
            <a:ext cx="4794354" cy="83933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kumimoji="1" lang="en-US" altLang="ja-JP" sz="32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W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ブロック作戦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xmlns="" id="{FDAF7420-F4A1-4C61-BDF0-32E738F89BE2}"/>
              </a:ext>
            </a:extLst>
          </p:cNvPr>
          <p:cNvCxnSpPr/>
          <p:nvPr/>
        </p:nvCxnSpPr>
        <p:spPr>
          <a:xfrm>
            <a:off x="476250" y="3784200"/>
            <a:ext cx="11715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xmlns="" id="{4915BC7C-F4A9-405C-81E3-F797ED38A591}"/>
              </a:ext>
            </a:extLst>
          </p:cNvPr>
          <p:cNvCxnSpPr>
            <a:cxnSpLocks/>
          </p:cNvCxnSpPr>
          <p:nvPr/>
        </p:nvCxnSpPr>
        <p:spPr>
          <a:xfrm>
            <a:off x="4619258" y="427519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xmlns="" id="{2C3D1600-A0CE-4842-9D21-0A6792B9123B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1743076" y="2520045"/>
            <a:ext cx="1081086" cy="16804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xmlns="" id="{B99525D7-3243-48B3-884C-5C0BE7EEC844}"/>
              </a:ext>
            </a:extLst>
          </p:cNvPr>
          <p:cNvCxnSpPr>
            <a:cxnSpLocks/>
          </p:cNvCxnSpPr>
          <p:nvPr/>
        </p:nvCxnSpPr>
        <p:spPr>
          <a:xfrm flipV="1">
            <a:off x="5676900" y="2352675"/>
            <a:ext cx="3267075" cy="1676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思考の吹き出し: 雲形 43">
            <a:extLst>
              <a:ext uri="{FF2B5EF4-FFF2-40B4-BE49-F238E27FC236}">
                <a16:creationId xmlns:a16="http://schemas.microsoft.com/office/drawing/2014/main" xmlns="" id="{1D454E52-5027-40A4-8308-3BC7BCA1C5A7}"/>
              </a:ext>
            </a:extLst>
          </p:cNvPr>
          <p:cNvSpPr/>
          <p:nvPr/>
        </p:nvSpPr>
        <p:spPr>
          <a:xfrm>
            <a:off x="7041459" y="4591050"/>
            <a:ext cx="1502466" cy="1005899"/>
          </a:xfrm>
          <a:prstGeom prst="cloudCallout">
            <a:avLst>
              <a:gd name="adj1" fmla="val -64324"/>
              <a:gd name="adj2" fmla="val 3571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Ready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Go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！</a:t>
            </a:r>
          </a:p>
        </p:txBody>
      </p:sp>
      <p:pic>
        <p:nvPicPr>
          <p:cNvPr id="8" name="図 7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0CD554A3-BC70-4BE9-96A2-A712C20B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0129">
            <a:off x="5681894" y="4881951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xmlns="" id="{F1EB1B76-6C1A-499F-B655-F7A106E8F8B7}"/>
              </a:ext>
            </a:extLst>
          </p:cNvPr>
          <p:cNvSpPr/>
          <p:nvPr/>
        </p:nvSpPr>
        <p:spPr>
          <a:xfrm>
            <a:off x="10722428" y="3526174"/>
            <a:ext cx="1353911" cy="47783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スタートライン</a:t>
            </a:r>
          </a:p>
        </p:txBody>
      </p:sp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xmlns="" id="{1B1EC371-A432-4E7B-BC01-F11486AF66AF}"/>
              </a:ext>
            </a:extLst>
          </p:cNvPr>
          <p:cNvSpPr/>
          <p:nvPr/>
        </p:nvSpPr>
        <p:spPr>
          <a:xfrm>
            <a:off x="4612822" y="1763486"/>
            <a:ext cx="2381250" cy="904875"/>
          </a:xfrm>
          <a:prstGeom prst="wedgeRoundRectCallout">
            <a:avLst>
              <a:gd name="adj1" fmla="val -51211"/>
              <a:gd name="adj2" fmla="val 8031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守りがいないところを</a:t>
            </a:r>
            <a:endParaRPr kumimoji="1" lang="en-US" altLang="ja-JP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見つけて</a:t>
            </a:r>
            <a:endParaRPr kumimoji="1" lang="en-US" altLang="ja-JP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ジグザグに走る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xmlns="" id="{E9E5E948-622D-4DED-92F6-9C413D785FFC}"/>
              </a:ext>
            </a:extLst>
          </p:cNvPr>
          <p:cNvSpPr/>
          <p:nvPr/>
        </p:nvSpPr>
        <p:spPr>
          <a:xfrm>
            <a:off x="192505" y="278260"/>
            <a:ext cx="2842532" cy="574806"/>
          </a:xfrm>
          <a:prstGeom prst="rect">
            <a:avLst/>
          </a:prstGeom>
          <a:solidFill>
            <a:srgbClr val="FFC000"/>
          </a:solidFill>
          <a:ln w="15875" cmpd="dbl">
            <a:noFill/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３．４年生１回目の指導</a:t>
            </a:r>
          </a:p>
        </p:txBody>
      </p:sp>
      <p:cxnSp>
        <p:nvCxnSpPr>
          <p:cNvPr id="6" name="コネクタ: 曲線 5">
            <a:extLst>
              <a:ext uri="{FF2B5EF4-FFF2-40B4-BE49-F238E27FC236}">
                <a16:creationId xmlns:a16="http://schemas.microsoft.com/office/drawing/2014/main" xmlns="" id="{4442611F-6696-4DE3-91B2-5F91781E1F2C}"/>
              </a:ext>
            </a:extLst>
          </p:cNvPr>
          <p:cNvCxnSpPr>
            <a:cxnSpLocks/>
          </p:cNvCxnSpPr>
          <p:nvPr/>
        </p:nvCxnSpPr>
        <p:spPr>
          <a:xfrm rot="16200000" flipV="1">
            <a:off x="2879597" y="2758302"/>
            <a:ext cx="3848656" cy="1566655"/>
          </a:xfrm>
          <a:prstGeom prst="curvedConnector3">
            <a:avLst>
              <a:gd name="adj1" fmla="val 53217"/>
            </a:avLst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xmlns="" id="{B126C0D1-C997-4A69-BECC-3AA75F450DC9}"/>
              </a:ext>
            </a:extLst>
          </p:cNvPr>
          <p:cNvSpPr/>
          <p:nvPr/>
        </p:nvSpPr>
        <p:spPr>
          <a:xfrm>
            <a:off x="3143258" y="302882"/>
            <a:ext cx="1833003" cy="546203"/>
          </a:xfrm>
          <a:prstGeom prst="rect">
            <a:avLst/>
          </a:prstGeom>
          <a:solidFill>
            <a:srgbClr val="FFCCFF"/>
          </a:solidFill>
          <a:ln w="19050" cmpd="dbl">
            <a:solidFill>
              <a:srgbClr val="FF0000"/>
            </a:solidFill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dirty="0">
                <a:ln w="3175" cmpd="sng">
                  <a:noFill/>
                  <a:prstDash val="solid"/>
                  <a:bevel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約５</a:t>
            </a:r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分間</a:t>
            </a:r>
            <a:r>
              <a:rPr lang="en-US" altLang="ja-JP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２回</a:t>
            </a:r>
          </a:p>
        </p:txBody>
      </p:sp>
      <p:sp>
        <p:nvSpPr>
          <p:cNvPr id="36" name="吹き出し: 角を丸めた四角形 35">
            <a:extLst>
              <a:ext uri="{FF2B5EF4-FFF2-40B4-BE49-F238E27FC236}">
                <a16:creationId xmlns:a16="http://schemas.microsoft.com/office/drawing/2014/main" xmlns="" id="{4F25C709-1FA9-410E-B233-A895DED7B184}"/>
              </a:ext>
            </a:extLst>
          </p:cNvPr>
          <p:cNvSpPr/>
          <p:nvPr/>
        </p:nvSpPr>
        <p:spPr>
          <a:xfrm rot="20268996">
            <a:off x="1231446" y="2272391"/>
            <a:ext cx="1266825" cy="612648"/>
          </a:xfrm>
          <a:prstGeom prst="wedgeRoundRectCallout">
            <a:avLst>
              <a:gd name="adj1" fmla="val -38127"/>
              <a:gd name="adj2" fmla="val -3078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AR P丸ゴシック体M" panose="020B0600010101010101" pitchFamily="50" charset="-128"/>
                <a:ea typeface="ふみゴシック" panose="03000509000000000000" pitchFamily="65" charset="-128"/>
              </a:rPr>
              <a:t>ブロック</a:t>
            </a:r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xmlns="" id="{C5D9FE2A-E8AA-40C3-A410-32F3D9F5D1D4}"/>
              </a:ext>
            </a:extLst>
          </p:cNvPr>
          <p:cNvSpPr/>
          <p:nvPr/>
        </p:nvSpPr>
        <p:spPr>
          <a:xfrm rot="1851833">
            <a:off x="8298996" y="2032909"/>
            <a:ext cx="1266825" cy="612648"/>
          </a:xfrm>
          <a:prstGeom prst="wedgeRoundRectCallout">
            <a:avLst>
              <a:gd name="adj1" fmla="val -38127"/>
              <a:gd name="adj2" fmla="val -3078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AR P丸ゴシック体M" panose="020B0600010101010101" pitchFamily="50" charset="-128"/>
                <a:ea typeface="ふみゴシック" panose="03000509000000000000" pitchFamily="65" charset="-128"/>
              </a:rPr>
              <a:t>ブロック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xmlns="" id="{90FE6EC2-76F0-480F-90F5-BAFC7224A15D}"/>
              </a:ext>
            </a:extLst>
          </p:cNvPr>
          <p:cNvSpPr/>
          <p:nvPr/>
        </p:nvSpPr>
        <p:spPr>
          <a:xfrm>
            <a:off x="5000624" y="3914775"/>
            <a:ext cx="17240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</a:t>
            </a: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xmlns="" id="{F1C6C4C7-B813-4545-9B94-1623EE19A2A6}"/>
              </a:ext>
            </a:extLst>
          </p:cNvPr>
          <p:cNvSpPr/>
          <p:nvPr/>
        </p:nvSpPr>
        <p:spPr>
          <a:xfrm>
            <a:off x="1962149" y="4200525"/>
            <a:ext cx="1724025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レシーバー</a:t>
            </a:r>
          </a:p>
        </p:txBody>
      </p:sp>
      <p:pic>
        <p:nvPicPr>
          <p:cNvPr id="40" name="図 39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4E33B82F-AA0E-4F9E-A292-38B131EEC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8395">
            <a:off x="3683002" y="1220269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楕円 28">
            <a:extLst>
              <a:ext uri="{FF2B5EF4-FFF2-40B4-BE49-F238E27FC236}">
                <a16:creationId xmlns:a16="http://schemas.microsoft.com/office/drawing/2014/main" xmlns="" id="{1E2A494D-5594-4C5F-8CA3-51A706A01571}"/>
              </a:ext>
            </a:extLst>
          </p:cNvPr>
          <p:cNvSpPr/>
          <p:nvPr/>
        </p:nvSpPr>
        <p:spPr>
          <a:xfrm rot="12114311">
            <a:off x="8563908" y="1275548"/>
            <a:ext cx="2043737" cy="9144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守り　　　　ディフェンスバック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xmlns="" id="{7C39DF37-3009-4AC2-B089-67A0446F7883}"/>
              </a:ext>
            </a:extLst>
          </p:cNvPr>
          <p:cNvSpPr/>
          <p:nvPr/>
        </p:nvSpPr>
        <p:spPr>
          <a:xfrm rot="9682756">
            <a:off x="334309" y="1351748"/>
            <a:ext cx="2043737" cy="9144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守り　　　　ディフェンスバック</a:t>
            </a:r>
          </a:p>
        </p:txBody>
      </p:sp>
    </p:spTree>
    <p:extLst>
      <p:ext uri="{BB962C8B-B14F-4D97-AF65-F5344CB8AC3E}">
        <p14:creationId xmlns:p14="http://schemas.microsoft.com/office/powerpoint/2010/main" val="19942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44" grpId="0" animBg="1"/>
      <p:bldP spid="23" grpId="0" animBg="1"/>
      <p:bldP spid="43" grpId="0" animBg="1"/>
      <p:bldP spid="24" grpId="0" animBg="1"/>
      <p:bldP spid="26" grpId="0" animBg="1"/>
      <p:bldP spid="36" grpId="0" animBg="1"/>
      <p:bldP spid="39" grpId="0" animBg="1"/>
      <p:bldP spid="4" grpId="0" animBg="1"/>
      <p:bldP spid="28" grpId="0" animBg="1"/>
      <p:bldP spid="29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64F5368-7C60-40C8-B2D9-005F978D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25" y="180852"/>
            <a:ext cx="4542065" cy="730217"/>
          </a:xfrm>
          <a:solidFill>
            <a:srgbClr val="00FF00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パス作戦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xmlns="" id="{33676AE0-6DAE-407E-95F8-381559D7AD9D}"/>
              </a:ext>
            </a:extLst>
          </p:cNvPr>
          <p:cNvCxnSpPr/>
          <p:nvPr/>
        </p:nvCxnSpPr>
        <p:spPr>
          <a:xfrm>
            <a:off x="238125" y="3626357"/>
            <a:ext cx="11715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矢印: U ターン 15">
            <a:extLst>
              <a:ext uri="{FF2B5EF4-FFF2-40B4-BE49-F238E27FC236}">
                <a16:creationId xmlns:a16="http://schemas.microsoft.com/office/drawing/2014/main" xmlns="" id="{1412C16A-DC60-439B-8ACB-095B92D6E4A1}"/>
              </a:ext>
            </a:extLst>
          </p:cNvPr>
          <p:cNvSpPr/>
          <p:nvPr/>
        </p:nvSpPr>
        <p:spPr>
          <a:xfrm rot="21009274" flipH="1">
            <a:off x="1801276" y="2104513"/>
            <a:ext cx="716306" cy="1300050"/>
          </a:xfrm>
          <a:prstGeom prst="uturnArrow">
            <a:avLst>
              <a:gd name="adj1" fmla="val 25000"/>
              <a:gd name="adj2" fmla="val 25000"/>
              <a:gd name="adj3" fmla="val 19575"/>
              <a:gd name="adj4" fmla="val 38325"/>
              <a:gd name="adj5" fmla="val 70257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思考の吹き出し: 雲形 16">
            <a:extLst>
              <a:ext uri="{FF2B5EF4-FFF2-40B4-BE49-F238E27FC236}">
                <a16:creationId xmlns:a16="http://schemas.microsoft.com/office/drawing/2014/main" xmlns="" id="{1A471DC5-E104-448B-B9AE-8448C6BAAC81}"/>
              </a:ext>
            </a:extLst>
          </p:cNvPr>
          <p:cNvSpPr/>
          <p:nvPr/>
        </p:nvSpPr>
        <p:spPr>
          <a:xfrm>
            <a:off x="8051109" y="4303939"/>
            <a:ext cx="1559616" cy="910649"/>
          </a:xfrm>
          <a:prstGeom prst="cloudCallout">
            <a:avLst>
              <a:gd name="adj1" fmla="val -81501"/>
              <a:gd name="adj2" fmla="val 3030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Ready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Go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！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xmlns="" id="{D30CE5AF-8F2B-45C3-8C18-26B0300E58A1}"/>
              </a:ext>
            </a:extLst>
          </p:cNvPr>
          <p:cNvCxnSpPr>
            <a:cxnSpLocks/>
          </p:cNvCxnSpPr>
          <p:nvPr/>
        </p:nvCxnSpPr>
        <p:spPr>
          <a:xfrm flipH="1" flipV="1">
            <a:off x="2166257" y="3505200"/>
            <a:ext cx="3450771" cy="1240973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xmlns="" id="{71F466B6-C93B-4D8D-826E-42F03369FE47}"/>
              </a:ext>
            </a:extLst>
          </p:cNvPr>
          <p:cNvSpPr/>
          <p:nvPr/>
        </p:nvSpPr>
        <p:spPr>
          <a:xfrm>
            <a:off x="2683329" y="1215117"/>
            <a:ext cx="3409950" cy="923925"/>
          </a:xfrm>
          <a:prstGeom prst="wedgeRectCallout">
            <a:avLst>
              <a:gd name="adj1" fmla="val -21270"/>
              <a:gd name="adj2" fmla="val 49098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センターとレシーバーは　　　</a:t>
            </a:r>
            <a:endParaRPr kumimoji="1" lang="en-US" altLang="ja-JP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１～２歩前進したら振り返って</a:t>
            </a:r>
            <a:endParaRPr kumimoji="1" lang="en-US" altLang="ja-JP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en-US" altLang="ja-JP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QB</a:t>
            </a:r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からのパスをキャッチ</a:t>
            </a:r>
          </a:p>
        </p:txBody>
      </p:sp>
      <p:cxnSp>
        <p:nvCxnSpPr>
          <p:cNvPr id="9" name="コネクタ: 曲線 8">
            <a:extLst>
              <a:ext uri="{FF2B5EF4-FFF2-40B4-BE49-F238E27FC236}">
                <a16:creationId xmlns:a16="http://schemas.microsoft.com/office/drawing/2014/main" xmlns="" id="{6C6C85DB-57CA-447C-8675-5018F18CC18E}"/>
              </a:ext>
            </a:extLst>
          </p:cNvPr>
          <p:cNvCxnSpPr>
            <a:cxnSpLocks/>
          </p:cNvCxnSpPr>
          <p:nvPr/>
        </p:nvCxnSpPr>
        <p:spPr>
          <a:xfrm flipV="1">
            <a:off x="7364443" y="1249136"/>
            <a:ext cx="897814" cy="1642588"/>
          </a:xfrm>
          <a:prstGeom prst="curvedConnector2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コネクタ: 曲線 20">
            <a:extLst>
              <a:ext uri="{FF2B5EF4-FFF2-40B4-BE49-F238E27FC236}">
                <a16:creationId xmlns:a16="http://schemas.microsoft.com/office/drawing/2014/main" xmlns="" id="{80692B59-7AC3-4ECF-BB51-42AA1923C321}"/>
              </a:ext>
            </a:extLst>
          </p:cNvPr>
          <p:cNvCxnSpPr>
            <a:cxnSpLocks/>
          </p:cNvCxnSpPr>
          <p:nvPr/>
        </p:nvCxnSpPr>
        <p:spPr>
          <a:xfrm rot="10800000">
            <a:off x="674919" y="1676400"/>
            <a:ext cx="1044005" cy="1404080"/>
          </a:xfrm>
          <a:prstGeom prst="curvedConnector2">
            <a:avLst/>
          </a:prstGeom>
          <a:ln w="7620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xmlns="" id="{52625C5F-ED52-481E-AC18-7E435E6A2585}"/>
              </a:ext>
            </a:extLst>
          </p:cNvPr>
          <p:cNvSpPr/>
          <p:nvPr/>
        </p:nvSpPr>
        <p:spPr>
          <a:xfrm>
            <a:off x="10678886" y="3352003"/>
            <a:ext cx="1398814" cy="47783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スタートライン</a:t>
            </a:r>
          </a:p>
        </p:txBody>
      </p:sp>
      <p:pic>
        <p:nvPicPr>
          <p:cNvPr id="29" name="図 28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85D83651-264A-4BD7-8A56-B565D452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9090">
            <a:off x="6828169" y="2980978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図 29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FD90BBE9-5357-4C8E-89D8-4A6868E8B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8395">
            <a:off x="1645209" y="3163313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xmlns="" id="{921905AB-97CF-419E-ABBA-01A342ED92DB}"/>
              </a:ext>
            </a:extLst>
          </p:cNvPr>
          <p:cNvSpPr/>
          <p:nvPr/>
        </p:nvSpPr>
        <p:spPr>
          <a:xfrm>
            <a:off x="3202516" y="285249"/>
            <a:ext cx="2062504" cy="546203"/>
          </a:xfrm>
          <a:prstGeom prst="rect">
            <a:avLst/>
          </a:prstGeom>
          <a:solidFill>
            <a:srgbClr val="FFCCFF"/>
          </a:solidFill>
          <a:ln w="19050" cmpd="dbl">
            <a:solidFill>
              <a:srgbClr val="FF0000"/>
            </a:solidFill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dirty="0">
                <a:ln w="3175" cmpd="sng">
                  <a:noFill/>
                  <a:prstDash val="solid"/>
                  <a:bevel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約５</a:t>
            </a:r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分間</a:t>
            </a:r>
            <a:r>
              <a:rPr lang="en-US" altLang="ja-JP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２回</a:t>
            </a:r>
          </a:p>
        </p:txBody>
      </p:sp>
      <p:sp>
        <p:nvSpPr>
          <p:cNvPr id="32" name="矢印: U ターン 31">
            <a:extLst>
              <a:ext uri="{FF2B5EF4-FFF2-40B4-BE49-F238E27FC236}">
                <a16:creationId xmlns:a16="http://schemas.microsoft.com/office/drawing/2014/main" xmlns="" id="{53C185F3-40A5-48C0-9B8F-07B0BE781D8F}"/>
              </a:ext>
            </a:extLst>
          </p:cNvPr>
          <p:cNvSpPr/>
          <p:nvPr/>
        </p:nvSpPr>
        <p:spPr>
          <a:xfrm rot="687542">
            <a:off x="6467942" y="1985276"/>
            <a:ext cx="807799" cy="1336623"/>
          </a:xfrm>
          <a:prstGeom prst="uturnArrow">
            <a:avLst>
              <a:gd name="adj1" fmla="val 27774"/>
              <a:gd name="adj2" fmla="val 25000"/>
              <a:gd name="adj3" fmla="val 19575"/>
              <a:gd name="adj4" fmla="val 38325"/>
              <a:gd name="adj5" fmla="val 702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xmlns="" id="{F829BD7B-21A9-42D6-B1E3-9204D224E544}"/>
              </a:ext>
            </a:extLst>
          </p:cNvPr>
          <p:cNvSpPr/>
          <p:nvPr/>
        </p:nvSpPr>
        <p:spPr>
          <a:xfrm>
            <a:off x="285249" y="238759"/>
            <a:ext cx="2842532" cy="574806"/>
          </a:xfrm>
          <a:prstGeom prst="rect">
            <a:avLst/>
          </a:prstGeom>
          <a:solidFill>
            <a:srgbClr val="FFC000"/>
          </a:solidFill>
          <a:ln w="15875" cmpd="dbl">
            <a:noFill/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３．４年生１回目の指導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xmlns="" id="{89BF5582-9FB0-4341-BE38-8205DDF4FD18}"/>
              </a:ext>
            </a:extLst>
          </p:cNvPr>
          <p:cNvSpPr/>
          <p:nvPr/>
        </p:nvSpPr>
        <p:spPr>
          <a:xfrm>
            <a:off x="1436913" y="3912054"/>
            <a:ext cx="1724025" cy="581025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レシーバー</a:t>
            </a: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xmlns="" id="{95864607-95A2-4CA5-B29E-A87735B1DA0A}"/>
              </a:ext>
            </a:extLst>
          </p:cNvPr>
          <p:cNvSpPr/>
          <p:nvPr/>
        </p:nvSpPr>
        <p:spPr>
          <a:xfrm>
            <a:off x="5519056" y="3829050"/>
            <a:ext cx="1724025" cy="590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xmlns="" id="{B8980A31-5EEF-4191-9983-5A42AB271D00}"/>
              </a:ext>
            </a:extLst>
          </p:cNvPr>
          <p:cNvSpPr/>
          <p:nvPr/>
        </p:nvSpPr>
        <p:spPr>
          <a:xfrm>
            <a:off x="5580288" y="4767942"/>
            <a:ext cx="172402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クォーターバック</a:t>
            </a:r>
          </a:p>
        </p:txBody>
      </p:sp>
      <p:pic>
        <p:nvPicPr>
          <p:cNvPr id="18" name="図 17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EDFC36FB-AA93-4915-AEA0-DE827082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5685">
            <a:off x="6141008" y="4476403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xmlns="" id="{9DAF2CAD-5FE8-4CF5-9302-08D98C41BB64}"/>
              </a:ext>
            </a:extLst>
          </p:cNvPr>
          <p:cNvCxnSpPr>
            <a:cxnSpLocks/>
          </p:cNvCxnSpPr>
          <p:nvPr/>
        </p:nvCxnSpPr>
        <p:spPr>
          <a:xfrm flipV="1">
            <a:off x="6553200" y="3324225"/>
            <a:ext cx="514351" cy="1400175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xmlns="" id="{F324376A-962E-46F4-8DB8-C469E9805295}"/>
              </a:ext>
            </a:extLst>
          </p:cNvPr>
          <p:cNvSpPr/>
          <p:nvPr/>
        </p:nvSpPr>
        <p:spPr>
          <a:xfrm>
            <a:off x="1409701" y="4933950"/>
            <a:ext cx="2952750" cy="1171575"/>
          </a:xfrm>
          <a:prstGeom prst="wedgeRectCallout">
            <a:avLst>
              <a:gd name="adj1" fmla="val 70935"/>
              <a:gd name="adj2" fmla="val -26286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QB</a:t>
            </a:r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はセンター又はレシーバー</a:t>
            </a:r>
            <a:endParaRPr kumimoji="1" lang="en-US" altLang="ja-JP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どちらかに下から優しくパス</a:t>
            </a:r>
          </a:p>
        </p:txBody>
      </p:sp>
    </p:spTree>
    <p:extLst>
      <p:ext uri="{BB962C8B-B14F-4D97-AF65-F5344CB8AC3E}">
        <p14:creationId xmlns:p14="http://schemas.microsoft.com/office/powerpoint/2010/main" val="15412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7" grpId="0" animBg="1"/>
      <p:bldP spid="25" grpId="0" animBg="1"/>
      <p:bldP spid="31" grpId="0" animBg="1"/>
      <p:bldP spid="32" grpId="0" animBg="1"/>
      <p:bldP spid="34" grpId="0" animBg="1"/>
      <p:bldP spid="26" grpId="0" animBg="1"/>
      <p:bldP spid="28" grpId="0" animBg="1"/>
      <p:bldP spid="33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コネクタ: 曲線 27">
            <a:extLst>
              <a:ext uri="{FF2B5EF4-FFF2-40B4-BE49-F238E27FC236}">
                <a16:creationId xmlns:a16="http://schemas.microsoft.com/office/drawing/2014/main" xmlns="" id="{89A6C4E2-7B5E-4529-A5F5-A9C13BAACFE2}"/>
              </a:ext>
            </a:extLst>
          </p:cNvPr>
          <p:cNvCxnSpPr>
            <a:cxnSpLocks/>
          </p:cNvCxnSpPr>
          <p:nvPr/>
        </p:nvCxnSpPr>
        <p:spPr>
          <a:xfrm flipV="1">
            <a:off x="7180489" y="1359356"/>
            <a:ext cx="3754212" cy="4212688"/>
          </a:xfrm>
          <a:prstGeom prst="curvedConnector2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xmlns="" id="{71F466B6-C93B-4D8D-826E-42F03369FE47}"/>
              </a:ext>
            </a:extLst>
          </p:cNvPr>
          <p:cNvSpPr/>
          <p:nvPr/>
        </p:nvSpPr>
        <p:spPr>
          <a:xfrm>
            <a:off x="2616655" y="1415145"/>
            <a:ext cx="4024992" cy="1333500"/>
          </a:xfrm>
          <a:prstGeom prst="wedgeRectCallout">
            <a:avLst>
              <a:gd name="adj1" fmla="val -21270"/>
              <a:gd name="adj2" fmla="val 49098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センターとレシーバーは　</a:t>
            </a:r>
            <a:endParaRPr lang="en-US" altLang="ja-JP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１</a:t>
            </a:r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～２歩前進したら振り返る</a:t>
            </a:r>
            <a:endParaRPr kumimoji="1" lang="en-US" altLang="ja-JP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パスをもらうふりをしてブロックに行く</a:t>
            </a:r>
            <a:endParaRPr lang="en-US" altLang="ja-JP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64F5368-7C60-40C8-B2D9-005F978D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574" y="265259"/>
            <a:ext cx="6467475" cy="730217"/>
          </a:xfrm>
          <a:solidFill>
            <a:srgbClr val="00FF00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パスと見せて　</a:t>
            </a:r>
            <a:r>
              <a:rPr kumimoji="1" lang="en-US" altLang="ja-JP" sz="32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QB</a:t>
            </a:r>
            <a:r>
              <a:rPr kumimoji="1" lang="ja-JP" altLang="en-US" sz="32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が走る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xmlns="" id="{33676AE0-6DAE-407E-95F8-381559D7AD9D}"/>
              </a:ext>
            </a:extLst>
          </p:cNvPr>
          <p:cNvCxnSpPr/>
          <p:nvPr/>
        </p:nvCxnSpPr>
        <p:spPr>
          <a:xfrm>
            <a:off x="390525" y="3659015"/>
            <a:ext cx="11715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矢印: U ターン 15">
            <a:extLst>
              <a:ext uri="{FF2B5EF4-FFF2-40B4-BE49-F238E27FC236}">
                <a16:creationId xmlns:a16="http://schemas.microsoft.com/office/drawing/2014/main" xmlns="" id="{1412C16A-DC60-439B-8ACB-095B92D6E4A1}"/>
              </a:ext>
            </a:extLst>
          </p:cNvPr>
          <p:cNvSpPr/>
          <p:nvPr/>
        </p:nvSpPr>
        <p:spPr>
          <a:xfrm rot="21009274" flipH="1">
            <a:off x="1519641" y="2585485"/>
            <a:ext cx="632706" cy="1168619"/>
          </a:xfrm>
          <a:prstGeom prst="uturnArrow">
            <a:avLst>
              <a:gd name="adj1" fmla="val 25000"/>
              <a:gd name="adj2" fmla="val 25000"/>
              <a:gd name="adj3" fmla="val 19575"/>
              <a:gd name="adj4" fmla="val 38325"/>
              <a:gd name="adj5" fmla="val 70257"/>
            </a:avLst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思考の吹き出し: 雲形 16">
            <a:extLst>
              <a:ext uri="{FF2B5EF4-FFF2-40B4-BE49-F238E27FC236}">
                <a16:creationId xmlns:a16="http://schemas.microsoft.com/office/drawing/2014/main" xmlns="" id="{1A471DC5-E104-448B-B9AE-8448C6BAAC81}"/>
              </a:ext>
            </a:extLst>
          </p:cNvPr>
          <p:cNvSpPr/>
          <p:nvPr/>
        </p:nvSpPr>
        <p:spPr>
          <a:xfrm>
            <a:off x="3323987" y="4165146"/>
            <a:ext cx="1559616" cy="910649"/>
          </a:xfrm>
          <a:prstGeom prst="cloudCallout">
            <a:avLst>
              <a:gd name="adj1" fmla="val 78073"/>
              <a:gd name="adj2" fmla="val 7931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Ready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Go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！</a:t>
            </a:r>
          </a:p>
        </p:txBody>
      </p:sp>
      <p:pic>
        <p:nvPicPr>
          <p:cNvPr id="18" name="図 17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EDFC36FB-AA93-4915-AEA0-DE827082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3504">
            <a:off x="6470300" y="4741743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xmlns="" id="{F324376A-962E-46F4-8DB8-C469E9805295}"/>
              </a:ext>
            </a:extLst>
          </p:cNvPr>
          <p:cNvSpPr/>
          <p:nvPr/>
        </p:nvSpPr>
        <p:spPr>
          <a:xfrm>
            <a:off x="2906486" y="5540828"/>
            <a:ext cx="1868261" cy="794658"/>
          </a:xfrm>
          <a:prstGeom prst="wedgeRectCallout">
            <a:avLst>
              <a:gd name="adj1" fmla="val 70935"/>
              <a:gd name="adj2" fmla="val -26286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QB</a:t>
            </a:r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は　　　　　　　パスと見せて走る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xmlns="" id="{52625C5F-ED52-481E-AC18-7E435E6A2585}"/>
              </a:ext>
            </a:extLst>
          </p:cNvPr>
          <p:cNvSpPr/>
          <p:nvPr/>
        </p:nvSpPr>
        <p:spPr>
          <a:xfrm>
            <a:off x="10678886" y="3352003"/>
            <a:ext cx="1398814" cy="47783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スタートライン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xmlns="" id="{EE8D963D-5CCE-420A-9399-3614789F839E}"/>
              </a:ext>
            </a:extLst>
          </p:cNvPr>
          <p:cNvSpPr/>
          <p:nvPr/>
        </p:nvSpPr>
        <p:spPr>
          <a:xfrm>
            <a:off x="619125" y="263396"/>
            <a:ext cx="3756932" cy="621070"/>
          </a:xfrm>
          <a:prstGeom prst="rect">
            <a:avLst/>
          </a:prstGeom>
          <a:solidFill>
            <a:srgbClr val="FFC000"/>
          </a:solidFill>
          <a:ln w="15875" cmpd="dbl">
            <a:noFill/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応用・試合で使ってね！</a:t>
            </a:r>
          </a:p>
        </p:txBody>
      </p:sp>
      <p:sp>
        <p:nvSpPr>
          <p:cNvPr id="32" name="矢印: U ターン 31">
            <a:extLst>
              <a:ext uri="{FF2B5EF4-FFF2-40B4-BE49-F238E27FC236}">
                <a16:creationId xmlns:a16="http://schemas.microsoft.com/office/drawing/2014/main" xmlns="" id="{53C185F3-40A5-48C0-9B8F-07B0BE781D8F}"/>
              </a:ext>
            </a:extLst>
          </p:cNvPr>
          <p:cNvSpPr/>
          <p:nvPr/>
        </p:nvSpPr>
        <p:spPr>
          <a:xfrm rot="1363581">
            <a:off x="6921366" y="2300922"/>
            <a:ext cx="846351" cy="1517438"/>
          </a:xfrm>
          <a:prstGeom prst="uturnArrow">
            <a:avLst>
              <a:gd name="adj1" fmla="val 27774"/>
              <a:gd name="adj2" fmla="val 25000"/>
              <a:gd name="adj3" fmla="val 19575"/>
              <a:gd name="adj4" fmla="val 38325"/>
              <a:gd name="adj5" fmla="val 4354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3" name="図 32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99D1EE75-32F9-443B-A588-E5596718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9090">
            <a:off x="10581021" y="2231229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コネクタ: 曲線 33">
            <a:extLst>
              <a:ext uri="{FF2B5EF4-FFF2-40B4-BE49-F238E27FC236}">
                <a16:creationId xmlns:a16="http://schemas.microsoft.com/office/drawing/2014/main" xmlns="" id="{9FC558D1-0D85-4EFF-98B4-6B4E0A8CBA56}"/>
              </a:ext>
            </a:extLst>
          </p:cNvPr>
          <p:cNvCxnSpPr>
            <a:cxnSpLocks/>
          </p:cNvCxnSpPr>
          <p:nvPr/>
        </p:nvCxnSpPr>
        <p:spPr>
          <a:xfrm rot="10800000">
            <a:off x="1012373" y="1251857"/>
            <a:ext cx="407110" cy="2058038"/>
          </a:xfrm>
          <a:prstGeom prst="curvedConnector2">
            <a:avLst/>
          </a:prstGeom>
          <a:ln w="762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コネクタ: 曲線 34">
            <a:extLst>
              <a:ext uri="{FF2B5EF4-FFF2-40B4-BE49-F238E27FC236}">
                <a16:creationId xmlns:a16="http://schemas.microsoft.com/office/drawing/2014/main" xmlns="" id="{8A7111E7-C27C-4C71-8370-B27369D4196F}"/>
              </a:ext>
            </a:extLst>
          </p:cNvPr>
          <p:cNvCxnSpPr>
            <a:cxnSpLocks/>
          </p:cNvCxnSpPr>
          <p:nvPr/>
        </p:nvCxnSpPr>
        <p:spPr>
          <a:xfrm flipV="1">
            <a:off x="7931987" y="1138920"/>
            <a:ext cx="856869" cy="2050530"/>
          </a:xfrm>
          <a:prstGeom prst="curvedConnector2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吹き出し: 角を丸めた四角形 37">
            <a:extLst>
              <a:ext uri="{FF2B5EF4-FFF2-40B4-BE49-F238E27FC236}">
                <a16:creationId xmlns:a16="http://schemas.microsoft.com/office/drawing/2014/main" xmlns="" id="{7598953D-1372-4B25-9B47-2C2E4DC8B546}"/>
              </a:ext>
            </a:extLst>
          </p:cNvPr>
          <p:cNvSpPr/>
          <p:nvPr/>
        </p:nvSpPr>
        <p:spPr>
          <a:xfrm>
            <a:off x="657227" y="1880507"/>
            <a:ext cx="1266825" cy="612648"/>
          </a:xfrm>
          <a:prstGeom prst="wedgeRoundRectCallout">
            <a:avLst>
              <a:gd name="adj1" fmla="val -38127"/>
              <a:gd name="adj2" fmla="val -3078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AR P丸ゴシック体M" panose="020B0600010101010101" pitchFamily="50" charset="-128"/>
                <a:ea typeface="ふみゴシック" panose="03000509000000000000" pitchFamily="65" charset="-128"/>
              </a:rPr>
              <a:t>ブロック</a:t>
            </a:r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xmlns="" id="{736E761B-FB84-44C7-85F1-E9C0EF3A8D32}"/>
              </a:ext>
            </a:extLst>
          </p:cNvPr>
          <p:cNvSpPr/>
          <p:nvPr/>
        </p:nvSpPr>
        <p:spPr>
          <a:xfrm>
            <a:off x="8187419" y="1636939"/>
            <a:ext cx="1266825" cy="612648"/>
          </a:xfrm>
          <a:prstGeom prst="wedgeRoundRectCallout">
            <a:avLst>
              <a:gd name="adj1" fmla="val -38127"/>
              <a:gd name="adj2" fmla="val -3078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AR P丸ゴシック体M" panose="020B0600010101010101" pitchFamily="50" charset="-128"/>
                <a:ea typeface="ふみゴシック" panose="03000509000000000000" pitchFamily="65" charset="-128"/>
              </a:rPr>
              <a:t>ブロック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xmlns="" id="{844B500E-AB7F-4B47-A99E-23F6CE0C4B34}"/>
              </a:ext>
            </a:extLst>
          </p:cNvPr>
          <p:cNvSpPr/>
          <p:nvPr/>
        </p:nvSpPr>
        <p:spPr>
          <a:xfrm>
            <a:off x="1145720" y="3995058"/>
            <a:ext cx="1724025" cy="914400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レシーバー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xmlns="" id="{82A00A25-0DFE-43E6-AF5F-FBE48254CFA6}"/>
              </a:ext>
            </a:extLst>
          </p:cNvPr>
          <p:cNvSpPr/>
          <p:nvPr/>
        </p:nvSpPr>
        <p:spPr>
          <a:xfrm>
            <a:off x="5630634" y="3756932"/>
            <a:ext cx="17240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xmlns="" id="{168886E6-EC86-4214-863F-4C29ABE738F6}"/>
              </a:ext>
            </a:extLst>
          </p:cNvPr>
          <p:cNvSpPr/>
          <p:nvPr/>
        </p:nvSpPr>
        <p:spPr>
          <a:xfrm>
            <a:off x="5504088" y="5155746"/>
            <a:ext cx="172402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クォーターバック</a:t>
            </a:r>
          </a:p>
        </p:txBody>
      </p:sp>
    </p:spTree>
    <p:extLst>
      <p:ext uri="{BB962C8B-B14F-4D97-AF65-F5344CB8AC3E}">
        <p14:creationId xmlns:p14="http://schemas.microsoft.com/office/powerpoint/2010/main" val="11254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6" grpId="0" animBg="1"/>
      <p:bldP spid="17" grpId="0" animBg="1"/>
      <p:bldP spid="27" grpId="0" animBg="1"/>
      <p:bldP spid="25" grpId="0" animBg="1"/>
      <p:bldP spid="26" grpId="0" animBg="1"/>
      <p:bldP spid="32" grpId="0" animBg="1"/>
      <p:bldP spid="38" grpId="0" animBg="1"/>
      <p:bldP spid="39" grpId="0" animBg="1"/>
      <p:bldP spid="23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84C4980-662F-4CD7-A611-E06CCF6F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629" y="248110"/>
            <a:ext cx="6831130" cy="885825"/>
          </a:xfrm>
          <a:solidFill>
            <a:srgbClr val="FFFF00"/>
          </a:solidFill>
          <a:ln>
            <a:solidFill>
              <a:srgbClr val="FF66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ja-JP" altLang="en-US" sz="3200" dirty="0">
                <a:solidFill>
                  <a:sysClr val="windowText" lastClr="0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わたす</a:t>
            </a:r>
            <a:r>
              <a:rPr lang="ja-JP" altLang="en-US" sz="3200" dirty="0" smtClean="0">
                <a:solidFill>
                  <a:sysClr val="windowText" lastClr="0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か、わたさないか作戦</a:t>
            </a:r>
            <a:r>
              <a:rPr kumimoji="1" lang="ja-JP" altLang="en-US" sz="4000" dirty="0">
                <a:solidFill>
                  <a:sysClr val="windowText" lastClr="0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en-US" altLang="ja-JP" sz="4000" dirty="0" smtClean="0">
                <a:solidFill>
                  <a:sysClr val="windowText" lastClr="0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/>
            </a:r>
            <a:br>
              <a:rPr kumimoji="1" lang="en-US" altLang="ja-JP" sz="4000" dirty="0" smtClean="0">
                <a:solidFill>
                  <a:sysClr val="windowText" lastClr="0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r>
              <a:rPr kumimoji="1" lang="ja-JP" altLang="en-US" sz="3100" dirty="0" smtClean="0">
                <a:solidFill>
                  <a:srgbClr val="FF66FF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（</a:t>
            </a:r>
            <a:r>
              <a:rPr kumimoji="1" lang="ja-JP" altLang="en-US" sz="3100" dirty="0">
                <a:solidFill>
                  <a:srgbClr val="FF66FF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レシーバーが走る！）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xmlns="" id="{1AA2E808-DC4D-456E-B737-69DA389715B5}"/>
              </a:ext>
            </a:extLst>
          </p:cNvPr>
          <p:cNvCxnSpPr/>
          <p:nvPr/>
        </p:nvCxnSpPr>
        <p:spPr>
          <a:xfrm>
            <a:off x="300718" y="3441300"/>
            <a:ext cx="11715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xmlns="" id="{E053C143-98DB-40A5-9C82-60A9EBE17CCE}"/>
              </a:ext>
            </a:extLst>
          </p:cNvPr>
          <p:cNvSpPr/>
          <p:nvPr/>
        </p:nvSpPr>
        <p:spPr>
          <a:xfrm>
            <a:off x="7108133" y="3705225"/>
            <a:ext cx="2654991" cy="1015424"/>
          </a:xfrm>
          <a:prstGeom prst="cloudCallout">
            <a:avLst>
              <a:gd name="adj1" fmla="val -60851"/>
              <a:gd name="adj2" fmla="val 5434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Ready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Go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！で後ろをむく</a:t>
            </a:r>
          </a:p>
        </p:txBody>
      </p:sp>
      <p:pic>
        <p:nvPicPr>
          <p:cNvPr id="15" name="図 14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9EF13516-18FB-420C-9712-C6EE94E30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8395">
            <a:off x="10761312" y="1703736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xmlns="" id="{7E181457-69EA-4014-9EF8-F18156178F0C}"/>
              </a:ext>
            </a:extLst>
          </p:cNvPr>
          <p:cNvCxnSpPr>
            <a:cxnSpLocks/>
          </p:cNvCxnSpPr>
          <p:nvPr/>
        </p:nvCxnSpPr>
        <p:spPr>
          <a:xfrm flipV="1">
            <a:off x="6334214" y="2319046"/>
            <a:ext cx="1788336" cy="14033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コネクタ: 曲線 41">
            <a:extLst>
              <a:ext uri="{FF2B5EF4-FFF2-40B4-BE49-F238E27FC236}">
                <a16:creationId xmlns:a16="http://schemas.microsoft.com/office/drawing/2014/main" xmlns="" id="{360E6D6E-77A6-4ED0-A413-CB4A606B1A7F}"/>
              </a:ext>
            </a:extLst>
          </p:cNvPr>
          <p:cNvCxnSpPr>
            <a:cxnSpLocks/>
          </p:cNvCxnSpPr>
          <p:nvPr/>
        </p:nvCxnSpPr>
        <p:spPr>
          <a:xfrm flipV="1">
            <a:off x="6259291" y="2104851"/>
            <a:ext cx="4692661" cy="4295950"/>
          </a:xfrm>
          <a:prstGeom prst="curvedConnector2">
            <a:avLst/>
          </a:prstGeom>
          <a:ln w="76200">
            <a:solidFill>
              <a:srgbClr val="FF66FF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コネクタ: 曲線 46">
            <a:extLst>
              <a:ext uri="{FF2B5EF4-FFF2-40B4-BE49-F238E27FC236}">
                <a16:creationId xmlns:a16="http://schemas.microsoft.com/office/drawing/2014/main" xmlns="" id="{493924A2-F0AF-4D9C-B4D6-6A51B179ACEF}"/>
              </a:ext>
            </a:extLst>
          </p:cNvPr>
          <p:cNvCxnSpPr>
            <a:cxnSpLocks/>
          </p:cNvCxnSpPr>
          <p:nvPr/>
        </p:nvCxnSpPr>
        <p:spPr>
          <a:xfrm rot="10800000">
            <a:off x="2455653" y="1987831"/>
            <a:ext cx="3369721" cy="3920124"/>
          </a:xfrm>
          <a:prstGeom prst="curvedConnector2">
            <a:avLst/>
          </a:prstGeom>
          <a:ln w="76200">
            <a:solidFill>
              <a:srgbClr val="FF9966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吹き出し: 角を丸めた四角形 63">
            <a:extLst>
              <a:ext uri="{FF2B5EF4-FFF2-40B4-BE49-F238E27FC236}">
                <a16:creationId xmlns:a16="http://schemas.microsoft.com/office/drawing/2014/main" xmlns="" id="{DE953F98-1907-47FA-9BDF-441596793EB3}"/>
              </a:ext>
            </a:extLst>
          </p:cNvPr>
          <p:cNvSpPr/>
          <p:nvPr/>
        </p:nvSpPr>
        <p:spPr>
          <a:xfrm rot="3008513">
            <a:off x="7703003" y="1861457"/>
            <a:ext cx="1266825" cy="612648"/>
          </a:xfrm>
          <a:prstGeom prst="wedgeRoundRectCallout">
            <a:avLst>
              <a:gd name="adj1" fmla="val 43076"/>
              <a:gd name="adj2" fmla="val -3078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AR P丸ゴシック体M" panose="020B0600010101010101" pitchFamily="50" charset="-128"/>
                <a:ea typeface="ふみゴシック" panose="03000509000000000000" pitchFamily="65" charset="-128"/>
              </a:rPr>
              <a:t>ブロック</a:t>
            </a:r>
          </a:p>
        </p:txBody>
      </p:sp>
      <p:sp>
        <p:nvSpPr>
          <p:cNvPr id="71" name="吹き出し: 角を丸めた四角形 70">
            <a:extLst>
              <a:ext uri="{FF2B5EF4-FFF2-40B4-BE49-F238E27FC236}">
                <a16:creationId xmlns:a16="http://schemas.microsoft.com/office/drawing/2014/main" xmlns="" id="{E6B476AB-2FD3-4F9F-BCEE-7987ECCDDB58}"/>
              </a:ext>
            </a:extLst>
          </p:cNvPr>
          <p:cNvSpPr/>
          <p:nvPr/>
        </p:nvSpPr>
        <p:spPr>
          <a:xfrm>
            <a:off x="2050596" y="3629026"/>
            <a:ext cx="1428750" cy="714375"/>
          </a:xfrm>
          <a:prstGeom prst="wedgeRoundRectCallout">
            <a:avLst>
              <a:gd name="adj1" fmla="val 40784"/>
              <a:gd name="adj2" fmla="val -4858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ボールを持ったふり</a:t>
            </a:r>
            <a:endParaRPr lang="en-US" altLang="ja-JP" b="1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pic>
        <p:nvPicPr>
          <p:cNvPr id="7" name="図 6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C9510B2E-270E-4144-87B3-5BFF166F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1891">
            <a:off x="5886004" y="6220896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xmlns="" id="{5B043C9D-4145-49E0-A2B4-458DCBF41B20}"/>
              </a:ext>
            </a:extLst>
          </p:cNvPr>
          <p:cNvSpPr/>
          <p:nvPr/>
        </p:nvSpPr>
        <p:spPr>
          <a:xfrm>
            <a:off x="447675" y="4114800"/>
            <a:ext cx="704850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xmlns="" id="{638A655C-0531-43F9-A408-EF8E8F60E4D1}"/>
              </a:ext>
            </a:extLst>
          </p:cNvPr>
          <p:cNvSpPr/>
          <p:nvPr/>
        </p:nvSpPr>
        <p:spPr>
          <a:xfrm>
            <a:off x="2762551" y="457201"/>
            <a:ext cx="1780573" cy="546203"/>
          </a:xfrm>
          <a:prstGeom prst="rect">
            <a:avLst/>
          </a:prstGeom>
          <a:solidFill>
            <a:srgbClr val="FFCCFF"/>
          </a:solidFill>
          <a:ln w="19050" cmpd="dbl">
            <a:solidFill>
              <a:srgbClr val="FF0000"/>
            </a:solidFill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dirty="0">
                <a:ln w="3175" cmpd="sng">
                  <a:noFill/>
                  <a:prstDash val="solid"/>
                  <a:bevel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約５</a:t>
            </a:r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分間</a:t>
            </a:r>
            <a:r>
              <a:rPr lang="en-US" altLang="ja-JP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２回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xmlns="" id="{CEDAAB49-C773-414B-9F2F-4B1C303BBF38}"/>
              </a:ext>
            </a:extLst>
          </p:cNvPr>
          <p:cNvSpPr/>
          <p:nvPr/>
        </p:nvSpPr>
        <p:spPr>
          <a:xfrm>
            <a:off x="285450" y="407989"/>
            <a:ext cx="2390775" cy="621070"/>
          </a:xfrm>
          <a:prstGeom prst="rect">
            <a:avLst/>
          </a:prstGeom>
          <a:solidFill>
            <a:srgbClr val="FFC000"/>
          </a:solidFill>
          <a:ln w="15875" cmpd="dbl">
            <a:noFill/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４年生２回目の指導</a:t>
            </a: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xmlns="" id="{D63F9E13-0813-49A2-BE53-3263E6DD7E65}"/>
              </a:ext>
            </a:extLst>
          </p:cNvPr>
          <p:cNvSpPr/>
          <p:nvPr/>
        </p:nvSpPr>
        <p:spPr>
          <a:xfrm>
            <a:off x="6300106" y="5702753"/>
            <a:ext cx="1638300" cy="349705"/>
          </a:xfrm>
          <a:prstGeom prst="wedgeRoundRectCallout">
            <a:avLst>
              <a:gd name="adj1" fmla="val -49164"/>
              <a:gd name="adj2" fmla="val 8055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ボールを渡す</a:t>
            </a:r>
            <a:endParaRPr lang="en-US" altLang="ja-JP" b="1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cxnSp>
        <p:nvCxnSpPr>
          <p:cNvPr id="24" name="コネクタ: 曲線 23">
            <a:extLst>
              <a:ext uri="{FF2B5EF4-FFF2-40B4-BE49-F238E27FC236}">
                <a16:creationId xmlns:a16="http://schemas.microsoft.com/office/drawing/2014/main" xmlns="" id="{8C63196D-95DF-45C1-A222-C94DED546C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74000" y="4529169"/>
            <a:ext cx="634652" cy="3195705"/>
          </a:xfrm>
          <a:prstGeom prst="curvedConnector2">
            <a:avLst/>
          </a:prstGeom>
          <a:ln w="76200">
            <a:solidFill>
              <a:srgbClr val="FF66FF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楕円 24">
            <a:extLst>
              <a:ext uri="{FF2B5EF4-FFF2-40B4-BE49-F238E27FC236}">
                <a16:creationId xmlns:a16="http://schemas.microsoft.com/office/drawing/2014/main" xmlns="" id="{1D0101E7-5093-41C5-A511-C6785E00DB22}"/>
              </a:ext>
            </a:extLst>
          </p:cNvPr>
          <p:cNvSpPr/>
          <p:nvPr/>
        </p:nvSpPr>
        <p:spPr>
          <a:xfrm>
            <a:off x="1113064" y="5268686"/>
            <a:ext cx="1724025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レシーバー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xmlns="" id="{3A965DAF-47A3-4B4A-BD6B-BB66E312A0B1}"/>
              </a:ext>
            </a:extLst>
          </p:cNvPr>
          <p:cNvSpPr/>
          <p:nvPr/>
        </p:nvSpPr>
        <p:spPr>
          <a:xfrm>
            <a:off x="5320392" y="3720193"/>
            <a:ext cx="17240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</a:t>
            </a: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xmlns="" id="{952C59DA-7E89-4727-9DF6-92C3C2566747}"/>
              </a:ext>
            </a:extLst>
          </p:cNvPr>
          <p:cNvSpPr/>
          <p:nvPr/>
        </p:nvSpPr>
        <p:spPr>
          <a:xfrm rot="10800000">
            <a:off x="5261882" y="4751613"/>
            <a:ext cx="172402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クォーターバック</a:t>
            </a: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xmlns="" id="{10633634-5078-455A-A4F7-A0F8E00080C0}"/>
              </a:ext>
            </a:extLst>
          </p:cNvPr>
          <p:cNvSpPr/>
          <p:nvPr/>
        </p:nvSpPr>
        <p:spPr>
          <a:xfrm>
            <a:off x="10137322" y="2819401"/>
            <a:ext cx="1532165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レシーバー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xmlns="" id="{24EBC292-A8B9-418C-B08D-94834577499D}"/>
              </a:ext>
            </a:extLst>
          </p:cNvPr>
          <p:cNvSpPr/>
          <p:nvPr/>
        </p:nvSpPr>
        <p:spPr>
          <a:xfrm>
            <a:off x="1669596" y="2645228"/>
            <a:ext cx="1724025" cy="5170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クォーターバック</a:t>
            </a:r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xmlns="" id="{934DABD1-5E21-4234-B781-1739A076B414}"/>
              </a:ext>
            </a:extLst>
          </p:cNvPr>
          <p:cNvSpPr/>
          <p:nvPr/>
        </p:nvSpPr>
        <p:spPr>
          <a:xfrm>
            <a:off x="5905130" y="5802086"/>
            <a:ext cx="277956" cy="330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1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4" grpId="0" animBg="1"/>
      <p:bldP spid="71" grpId="0" animBg="1"/>
      <p:bldP spid="50" grpId="0" animBg="1"/>
      <p:bldP spid="51" grpId="0" animBg="1"/>
      <p:bldP spid="23" grpId="0" animBg="1"/>
      <p:bldP spid="25" grpId="0" animBg="1"/>
      <p:bldP spid="26" grpId="0" animBg="1"/>
      <p:bldP spid="27" grpId="0" animBg="1"/>
      <p:bldP spid="37" grpId="0" animBg="1"/>
      <p:bldP spid="39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コネクタ: 曲線 46">
            <a:extLst>
              <a:ext uri="{FF2B5EF4-FFF2-40B4-BE49-F238E27FC236}">
                <a16:creationId xmlns:a16="http://schemas.microsoft.com/office/drawing/2014/main" xmlns="" id="{493924A2-F0AF-4D9C-B4D6-6A51B179ACEF}"/>
              </a:ext>
            </a:extLst>
          </p:cNvPr>
          <p:cNvCxnSpPr>
            <a:cxnSpLocks/>
          </p:cNvCxnSpPr>
          <p:nvPr/>
        </p:nvCxnSpPr>
        <p:spPr>
          <a:xfrm rot="10800000">
            <a:off x="1866462" y="1227191"/>
            <a:ext cx="3369721" cy="3920124"/>
          </a:xfrm>
          <a:prstGeom prst="curvedConnector2">
            <a:avLst/>
          </a:prstGeom>
          <a:ln w="76200">
            <a:solidFill>
              <a:srgbClr val="FF9966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84C4980-662F-4CD7-A611-E06CCF6F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767" y="220438"/>
            <a:ext cx="6158592" cy="8858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ja-JP" altLang="en-US" sz="3200" dirty="0">
                <a:solidFill>
                  <a:sysClr val="windowText" lastClr="0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わたすか、わたさないか</a:t>
            </a:r>
            <a:r>
              <a:rPr lang="ja-JP" altLang="en-US" sz="3200" dirty="0" smtClean="0">
                <a:solidFill>
                  <a:sysClr val="windowText" lastClr="0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作戦</a:t>
            </a:r>
            <a:r>
              <a:rPr lang="en-US" altLang="ja-JP" sz="3200" dirty="0" smtClean="0">
                <a:solidFill>
                  <a:sysClr val="windowText" lastClr="0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/>
            </a:r>
            <a:br>
              <a:rPr lang="en-US" altLang="ja-JP" sz="3200" dirty="0" smtClean="0">
                <a:solidFill>
                  <a:sysClr val="windowText" lastClr="0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r>
              <a:rPr kumimoji="1" lang="ja-JP" altLang="en-US" sz="4000" dirty="0">
                <a:solidFill>
                  <a:sysClr val="windowText" lastClr="0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ja-JP" altLang="en-US" sz="31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（</a:t>
            </a:r>
            <a:r>
              <a:rPr kumimoji="1" lang="en-US" altLang="ja-JP" sz="31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QB</a:t>
            </a:r>
            <a:r>
              <a:rPr kumimoji="1" lang="ja-JP" altLang="en-US" sz="31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が走る！）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xmlns="" id="{1AA2E808-DC4D-456E-B737-69DA389715B5}"/>
              </a:ext>
            </a:extLst>
          </p:cNvPr>
          <p:cNvCxnSpPr/>
          <p:nvPr/>
        </p:nvCxnSpPr>
        <p:spPr>
          <a:xfrm>
            <a:off x="257175" y="3473957"/>
            <a:ext cx="11715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xmlns="" id="{E053C143-98DB-40A5-9C82-60A9EBE17CCE}"/>
              </a:ext>
            </a:extLst>
          </p:cNvPr>
          <p:cNvSpPr/>
          <p:nvPr/>
        </p:nvSpPr>
        <p:spPr>
          <a:xfrm>
            <a:off x="7216991" y="3803196"/>
            <a:ext cx="2449524" cy="1015424"/>
          </a:xfrm>
          <a:prstGeom prst="cloudCallout">
            <a:avLst>
              <a:gd name="adj1" fmla="val -56989"/>
              <a:gd name="adj2" fmla="val 84362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Ready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Go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！で後ろをむく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xmlns="" id="{7E181457-69EA-4014-9EF8-F18156178F0C}"/>
              </a:ext>
            </a:extLst>
          </p:cNvPr>
          <p:cNvCxnSpPr>
            <a:cxnSpLocks/>
            <a:stCxn id="25" idx="0"/>
            <a:endCxn id="64" idx="2"/>
          </p:cNvCxnSpPr>
          <p:nvPr/>
        </p:nvCxnSpPr>
        <p:spPr>
          <a:xfrm flipH="1" flipV="1">
            <a:off x="4408456" y="1916585"/>
            <a:ext cx="1871920" cy="16838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コネクタ: 曲線 41">
            <a:extLst>
              <a:ext uri="{FF2B5EF4-FFF2-40B4-BE49-F238E27FC236}">
                <a16:creationId xmlns:a16="http://schemas.microsoft.com/office/drawing/2014/main" xmlns="" id="{360E6D6E-77A6-4ED0-A413-CB4A606B1A7F}"/>
              </a:ext>
            </a:extLst>
          </p:cNvPr>
          <p:cNvCxnSpPr>
            <a:cxnSpLocks/>
          </p:cNvCxnSpPr>
          <p:nvPr/>
        </p:nvCxnSpPr>
        <p:spPr>
          <a:xfrm flipV="1">
            <a:off x="6729901" y="1121230"/>
            <a:ext cx="4525927" cy="4792524"/>
          </a:xfrm>
          <a:prstGeom prst="curvedConnector2">
            <a:avLst/>
          </a:prstGeom>
          <a:ln w="76200">
            <a:solidFill>
              <a:srgbClr val="FF66FF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吹き出し: 角を丸めた四角形 63">
            <a:extLst>
              <a:ext uri="{FF2B5EF4-FFF2-40B4-BE49-F238E27FC236}">
                <a16:creationId xmlns:a16="http://schemas.microsoft.com/office/drawing/2014/main" xmlns="" id="{DE953F98-1907-47FA-9BDF-441596793EB3}"/>
              </a:ext>
            </a:extLst>
          </p:cNvPr>
          <p:cNvSpPr/>
          <p:nvPr/>
        </p:nvSpPr>
        <p:spPr>
          <a:xfrm rot="19344868">
            <a:off x="3588202" y="1367517"/>
            <a:ext cx="1266825" cy="612648"/>
          </a:xfrm>
          <a:prstGeom prst="wedgeRoundRectCallout">
            <a:avLst>
              <a:gd name="adj1" fmla="val 43076"/>
              <a:gd name="adj2" fmla="val -3078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AR P丸ゴシック体M" panose="020B0600010101010101" pitchFamily="50" charset="-128"/>
                <a:ea typeface="ふみゴシック" panose="03000509000000000000" pitchFamily="65" charset="-128"/>
              </a:rPr>
              <a:t>ブロック</a:t>
            </a:r>
          </a:p>
        </p:txBody>
      </p:sp>
      <p:sp>
        <p:nvSpPr>
          <p:cNvPr id="71" name="吹き出し: 角を丸めた四角形 70">
            <a:extLst>
              <a:ext uri="{FF2B5EF4-FFF2-40B4-BE49-F238E27FC236}">
                <a16:creationId xmlns:a16="http://schemas.microsoft.com/office/drawing/2014/main" xmlns="" id="{E6B476AB-2FD3-4F9F-BCEE-7987ECCDDB58}"/>
              </a:ext>
            </a:extLst>
          </p:cNvPr>
          <p:cNvSpPr/>
          <p:nvPr/>
        </p:nvSpPr>
        <p:spPr>
          <a:xfrm rot="312872">
            <a:off x="10223703" y="2125399"/>
            <a:ext cx="1471097" cy="714375"/>
          </a:xfrm>
          <a:prstGeom prst="wedgeRoundRectCallout">
            <a:avLst>
              <a:gd name="adj1" fmla="val 40784"/>
              <a:gd name="adj2" fmla="val -4858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ボールを持ったふり</a:t>
            </a:r>
            <a:endParaRPr lang="en-US" altLang="ja-JP" b="1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pic>
        <p:nvPicPr>
          <p:cNvPr id="7" name="図 6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C9510B2E-270E-4144-87B3-5BFF166F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1891">
            <a:off x="6060174" y="5698379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xmlns="" id="{5B043C9D-4145-49E0-A2B4-458DCBF41B20}"/>
              </a:ext>
            </a:extLst>
          </p:cNvPr>
          <p:cNvSpPr/>
          <p:nvPr/>
        </p:nvSpPr>
        <p:spPr>
          <a:xfrm>
            <a:off x="447675" y="4114800"/>
            <a:ext cx="704850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xmlns="" id="{DEB05FB7-A5AF-4656-ADC8-2CD8B2638DA8}"/>
              </a:ext>
            </a:extLst>
          </p:cNvPr>
          <p:cNvSpPr/>
          <p:nvPr/>
        </p:nvSpPr>
        <p:spPr>
          <a:xfrm>
            <a:off x="199523" y="255089"/>
            <a:ext cx="2390775" cy="621070"/>
          </a:xfrm>
          <a:prstGeom prst="rect">
            <a:avLst/>
          </a:prstGeom>
          <a:solidFill>
            <a:srgbClr val="FFC000"/>
          </a:solidFill>
          <a:ln w="15875" cmpd="dbl">
            <a:noFill/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４年生２回目の指導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xmlns="" id="{638A655C-0531-43F9-A408-EF8E8F60E4D1}"/>
              </a:ext>
            </a:extLst>
          </p:cNvPr>
          <p:cNvSpPr/>
          <p:nvPr/>
        </p:nvSpPr>
        <p:spPr>
          <a:xfrm>
            <a:off x="2705401" y="304198"/>
            <a:ext cx="1789597" cy="546203"/>
          </a:xfrm>
          <a:prstGeom prst="rect">
            <a:avLst/>
          </a:prstGeom>
          <a:solidFill>
            <a:srgbClr val="FFCCFF"/>
          </a:solidFill>
          <a:ln w="19050" cmpd="dbl">
            <a:solidFill>
              <a:srgbClr val="FF0000"/>
            </a:solidFill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dirty="0">
                <a:ln w="3175" cmpd="sng">
                  <a:noFill/>
                  <a:prstDash val="solid"/>
                  <a:bevel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約５</a:t>
            </a:r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分間</a:t>
            </a:r>
            <a:r>
              <a:rPr lang="en-US" altLang="ja-JP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２回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xmlns="" id="{2C58D8AF-74AE-4D8D-8ABC-723F73477136}"/>
              </a:ext>
            </a:extLst>
          </p:cNvPr>
          <p:cNvSpPr/>
          <p:nvPr/>
        </p:nvSpPr>
        <p:spPr>
          <a:xfrm>
            <a:off x="242207" y="4974772"/>
            <a:ext cx="1724025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レシーバー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xmlns="" id="{D7596756-4EA2-43D8-87DA-1601C488847A}"/>
              </a:ext>
            </a:extLst>
          </p:cNvPr>
          <p:cNvSpPr/>
          <p:nvPr/>
        </p:nvSpPr>
        <p:spPr>
          <a:xfrm>
            <a:off x="5418363" y="3600450"/>
            <a:ext cx="17240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xmlns="" id="{42747002-91F7-489A-BE2B-D9127550B997}"/>
              </a:ext>
            </a:extLst>
          </p:cNvPr>
          <p:cNvSpPr/>
          <p:nvPr/>
        </p:nvSpPr>
        <p:spPr>
          <a:xfrm rot="10800000">
            <a:off x="5436053" y="4610101"/>
            <a:ext cx="172402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クォーターバック</a:t>
            </a:r>
          </a:p>
        </p:txBody>
      </p:sp>
      <p:pic>
        <p:nvPicPr>
          <p:cNvPr id="15" name="図 14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9EF13516-18FB-420C-9712-C6EE94E30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8395">
            <a:off x="1840468" y="2297008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コネクタ: 曲線 38">
            <a:extLst>
              <a:ext uri="{FF2B5EF4-FFF2-40B4-BE49-F238E27FC236}">
                <a16:creationId xmlns:a16="http://schemas.microsoft.com/office/drawing/2014/main" xmlns="" id="{FB223371-64AA-40AA-9C36-387829A4FA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57957" y="3540239"/>
            <a:ext cx="119744" cy="4708757"/>
          </a:xfrm>
          <a:prstGeom prst="curvedConnector2">
            <a:avLst/>
          </a:prstGeom>
          <a:ln w="76200">
            <a:solidFill>
              <a:srgbClr val="FF66FF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xmlns="" id="{A1DB4CF9-7BD7-455E-9087-61BC68635ED8}"/>
              </a:ext>
            </a:extLst>
          </p:cNvPr>
          <p:cNvSpPr/>
          <p:nvPr/>
        </p:nvSpPr>
        <p:spPr>
          <a:xfrm rot="1115955">
            <a:off x="4439350" y="5383566"/>
            <a:ext cx="1110815" cy="456687"/>
          </a:xfrm>
          <a:prstGeom prst="wedgeRoundRectCallout">
            <a:avLst>
              <a:gd name="adj1" fmla="val 96071"/>
              <a:gd name="adj2" fmla="val -4381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フェイク</a:t>
            </a:r>
            <a:endParaRPr lang="en-US" altLang="ja-JP" b="1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2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4" grpId="0" animBg="1"/>
      <p:bldP spid="71" grpId="0" animBg="1"/>
      <p:bldP spid="43" grpId="0" animBg="1"/>
      <p:bldP spid="49" grpId="0" animBg="1"/>
      <p:bldP spid="50" grpId="0" animBg="1"/>
      <p:bldP spid="24" grpId="0" animBg="1"/>
      <p:bldP spid="25" grpId="0" animBg="1"/>
      <p:bldP spid="26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コネクタ: 曲線 26">
            <a:extLst>
              <a:ext uri="{FF2B5EF4-FFF2-40B4-BE49-F238E27FC236}">
                <a16:creationId xmlns:a16="http://schemas.microsoft.com/office/drawing/2014/main" xmlns="" id="{DDA5D8B0-BBFD-4636-8BDE-39F2F692E951}"/>
              </a:ext>
            </a:extLst>
          </p:cNvPr>
          <p:cNvCxnSpPr>
            <a:cxnSpLocks/>
          </p:cNvCxnSpPr>
          <p:nvPr/>
        </p:nvCxnSpPr>
        <p:spPr>
          <a:xfrm flipV="1">
            <a:off x="9084654" y="885825"/>
            <a:ext cx="2930452" cy="3086603"/>
          </a:xfrm>
          <a:prstGeom prst="curvedConnector2">
            <a:avLst/>
          </a:prstGeom>
          <a:ln w="762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84C4980-662F-4CD7-A611-E06CCF6F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007" y="253403"/>
            <a:ext cx="7858124" cy="739775"/>
          </a:xfrm>
          <a:solidFill>
            <a:srgbClr val="FF99FF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かたまり作戦　その</a:t>
            </a:r>
            <a:r>
              <a:rPr kumimoji="1" lang="en-US" altLang="ja-JP" sz="32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1</a:t>
            </a:r>
            <a:r>
              <a:rPr kumimoji="1" lang="ja-JP" altLang="en-US" sz="32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（</a:t>
            </a:r>
            <a:r>
              <a:rPr kumimoji="1" lang="ja-JP" altLang="en-US" sz="28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ボールは背中にかくす）</a:t>
            </a:r>
            <a:endParaRPr kumimoji="1" lang="ja-JP" altLang="en-US" sz="32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xmlns="" id="{1AA2E808-DC4D-456E-B737-69DA389715B5}"/>
              </a:ext>
            </a:extLst>
          </p:cNvPr>
          <p:cNvCxnSpPr/>
          <p:nvPr/>
        </p:nvCxnSpPr>
        <p:spPr>
          <a:xfrm>
            <a:off x="257175" y="3473957"/>
            <a:ext cx="11715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xmlns="" id="{E053C143-98DB-40A5-9C82-60A9EBE17CCE}"/>
              </a:ext>
            </a:extLst>
          </p:cNvPr>
          <p:cNvSpPr/>
          <p:nvPr/>
        </p:nvSpPr>
        <p:spPr>
          <a:xfrm>
            <a:off x="4290093" y="1851933"/>
            <a:ext cx="2807391" cy="1015424"/>
          </a:xfrm>
          <a:prstGeom prst="cloudCallout">
            <a:avLst>
              <a:gd name="adj1" fmla="val 17421"/>
              <a:gd name="adj2" fmla="val 127913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Ready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Go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！で３人が集まる</a:t>
            </a:r>
          </a:p>
        </p:txBody>
      </p:sp>
      <p:pic>
        <p:nvPicPr>
          <p:cNvPr id="7" name="図 6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C9510B2E-270E-4144-87B3-5BFF166F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5620">
            <a:off x="6155424" y="4698256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コネクタ: 曲線 41">
            <a:extLst>
              <a:ext uri="{FF2B5EF4-FFF2-40B4-BE49-F238E27FC236}">
                <a16:creationId xmlns:a16="http://schemas.microsoft.com/office/drawing/2014/main" xmlns="" id="{360E6D6E-77A6-4ED0-A413-CB4A606B1A7F}"/>
              </a:ext>
            </a:extLst>
          </p:cNvPr>
          <p:cNvCxnSpPr>
            <a:cxnSpLocks/>
            <a:stCxn id="16" idx="0"/>
          </p:cNvCxnSpPr>
          <p:nvPr/>
        </p:nvCxnSpPr>
        <p:spPr>
          <a:xfrm rot="16200000" flipV="1">
            <a:off x="2299268" y="1380106"/>
            <a:ext cx="2133600" cy="2443160"/>
          </a:xfrm>
          <a:prstGeom prst="curvedConnector2">
            <a:avLst/>
          </a:prstGeom>
          <a:ln w="76200">
            <a:solidFill>
              <a:srgbClr val="FF66FF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コネクタ: 曲線 37">
            <a:extLst>
              <a:ext uri="{FF2B5EF4-FFF2-40B4-BE49-F238E27FC236}">
                <a16:creationId xmlns:a16="http://schemas.microsoft.com/office/drawing/2014/main" xmlns="" id="{04D6A858-A229-499C-96F0-D9C6F87D15E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08214" y="2112621"/>
            <a:ext cx="2111297" cy="1434798"/>
          </a:xfrm>
          <a:prstGeom prst="curvedConnector3">
            <a:avLst>
              <a:gd name="adj1" fmla="val 50000"/>
            </a:avLst>
          </a:prstGeom>
          <a:ln w="76200">
            <a:solidFill>
              <a:srgbClr val="FF9966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xmlns="" id="{AA7167FC-804F-4F2E-B1ED-6ED92709AFE5}"/>
              </a:ext>
            </a:extLst>
          </p:cNvPr>
          <p:cNvSpPr/>
          <p:nvPr/>
        </p:nvSpPr>
        <p:spPr>
          <a:xfrm>
            <a:off x="278762" y="171941"/>
            <a:ext cx="2586113" cy="561199"/>
          </a:xfrm>
          <a:prstGeom prst="rect">
            <a:avLst/>
          </a:prstGeom>
          <a:solidFill>
            <a:srgbClr val="FFC000"/>
          </a:solidFill>
          <a:ln w="15875" cmpd="dbl">
            <a:noFill/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３年生２回目の指導</a:t>
            </a:r>
          </a:p>
        </p:txBody>
      </p:sp>
      <p:sp>
        <p:nvSpPr>
          <p:cNvPr id="52" name="吹き出し: 角を丸めた四角形 51">
            <a:extLst>
              <a:ext uri="{FF2B5EF4-FFF2-40B4-BE49-F238E27FC236}">
                <a16:creationId xmlns:a16="http://schemas.microsoft.com/office/drawing/2014/main" xmlns="" id="{AEEFF7C4-A545-4D87-847A-CE66DF785347}"/>
              </a:ext>
            </a:extLst>
          </p:cNvPr>
          <p:cNvSpPr/>
          <p:nvPr/>
        </p:nvSpPr>
        <p:spPr>
          <a:xfrm>
            <a:off x="5143500" y="5211536"/>
            <a:ext cx="2514600" cy="1266825"/>
          </a:xfrm>
          <a:prstGeom prst="wedgeRoundRectCallout">
            <a:avLst>
              <a:gd name="adj1" fmla="val 40784"/>
              <a:gd name="adj2" fmla="val -4858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走る人の背中にボールを渡し１，２，３のかけ声でいっしょに走り出す</a:t>
            </a:r>
            <a:endParaRPr lang="en-US" altLang="ja-JP" b="1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xmlns="" id="{0F8E318F-5A7F-42FE-855F-24985CAF6374}"/>
              </a:ext>
            </a:extLst>
          </p:cNvPr>
          <p:cNvSpPr/>
          <p:nvPr/>
        </p:nvSpPr>
        <p:spPr>
          <a:xfrm>
            <a:off x="7279820" y="3611336"/>
            <a:ext cx="17240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xmlns="" id="{220CD624-5B8A-4756-B922-069AFA580967}"/>
              </a:ext>
            </a:extLst>
          </p:cNvPr>
          <p:cNvSpPr/>
          <p:nvPr/>
        </p:nvSpPr>
        <p:spPr>
          <a:xfrm>
            <a:off x="3725635" y="3668486"/>
            <a:ext cx="1724025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レシーバー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xmlns="" id="{CA2538AB-11F0-457C-A21E-7CB30BF915FE}"/>
              </a:ext>
            </a:extLst>
          </p:cNvPr>
          <p:cNvSpPr/>
          <p:nvPr/>
        </p:nvSpPr>
        <p:spPr>
          <a:xfrm>
            <a:off x="5534024" y="3695699"/>
            <a:ext cx="172402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クォーターバック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xmlns="" id="{1C1ED182-7227-ED29-297B-26D5B85E253F}"/>
              </a:ext>
            </a:extLst>
          </p:cNvPr>
          <p:cNvSpPr/>
          <p:nvPr/>
        </p:nvSpPr>
        <p:spPr>
          <a:xfrm>
            <a:off x="703347" y="843213"/>
            <a:ext cx="1789597" cy="546203"/>
          </a:xfrm>
          <a:prstGeom prst="rect">
            <a:avLst/>
          </a:prstGeom>
          <a:solidFill>
            <a:srgbClr val="FFCCFF"/>
          </a:solidFill>
          <a:ln w="19050" cmpd="dbl">
            <a:solidFill>
              <a:srgbClr val="FF0000"/>
            </a:solidFill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dirty="0">
                <a:ln w="3175" cmpd="sng">
                  <a:noFill/>
                  <a:prstDash val="solid"/>
                  <a:bevel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約５</a:t>
            </a:r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分間</a:t>
            </a:r>
            <a:r>
              <a:rPr lang="en-US" altLang="ja-JP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２回</a:t>
            </a:r>
          </a:p>
        </p:txBody>
      </p:sp>
    </p:spTree>
    <p:extLst>
      <p:ext uri="{BB962C8B-B14F-4D97-AF65-F5344CB8AC3E}">
        <p14:creationId xmlns:p14="http://schemas.microsoft.com/office/powerpoint/2010/main" val="22202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4" grpId="0" animBg="1"/>
      <p:bldP spid="52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吹き出し 10"/>
          <p:cNvSpPr/>
          <p:nvPr/>
        </p:nvSpPr>
        <p:spPr>
          <a:xfrm>
            <a:off x="6433458" y="3153433"/>
            <a:ext cx="4909455" cy="721881"/>
          </a:xfrm>
          <a:prstGeom prst="wedgeRoundRectCallout">
            <a:avLst>
              <a:gd name="adj1" fmla="val -48583"/>
              <a:gd name="adj2" fmla="val -20676"/>
              <a:gd name="adj3" fmla="val 16667"/>
            </a:avLst>
          </a:prstGeom>
          <a:solidFill>
            <a:srgbClr val="CC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ルールを工夫して</a:t>
            </a:r>
            <a:endParaRPr lang="en-US" altLang="ja-JP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易しいゲームを楽しめる</a:t>
            </a:r>
            <a:endParaRPr lang="en-US" altLang="ja-JP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761303" y="3632836"/>
            <a:ext cx="4717391" cy="1073917"/>
          </a:xfrm>
          <a:prstGeom prst="wedgeRoundRectCallout">
            <a:avLst>
              <a:gd name="adj1" fmla="val 9026"/>
              <a:gd name="adj2" fmla="val -72"/>
              <a:gd name="adj3" fmla="val 16667"/>
            </a:avLst>
          </a:prstGeom>
          <a:solidFill>
            <a:srgbClr val="CC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言語活動の充実　</a:t>
            </a:r>
            <a:endParaRPr lang="en-US" altLang="ja-JP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コミュニケーション能力を高める</a:t>
            </a:r>
            <a:endParaRPr lang="en-US" altLang="ja-JP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「動きの言語化」＝「話し合い」</a:t>
            </a:r>
            <a:endParaRPr lang="en-US" altLang="ja-JP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16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1C9FC868-10A8-484C-AF1F-A853A2219A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96" y="1350258"/>
            <a:ext cx="1279615" cy="171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2A431942-3975-4F23-8F03-B9B7919136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094" y="1377041"/>
            <a:ext cx="1461406" cy="1601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74EAB13F-8A56-4A24-A32A-43DA11DAB8A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07" y="1400893"/>
            <a:ext cx="229552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6A8C01A0-F0BF-4D0C-9861-1D38477C6CA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811" y="1377444"/>
            <a:ext cx="1360713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430239" y="6274478"/>
            <a:ext cx="3265715" cy="471055"/>
          </a:xfrm>
          <a:prstGeom prst="rect">
            <a:avLst/>
          </a:prstGeom>
          <a:solidFill>
            <a:srgbClr val="FFCCFF"/>
          </a:solidFill>
          <a:ln w="3492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 </a:t>
            </a:r>
            <a:r>
              <a:rPr kumimoji="1"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文科省　言語活動の充実に関する指導事例集より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657475" y="381000"/>
            <a:ext cx="6602293" cy="8191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フラッグフットボールの魅力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29506B10-CA33-438F-8FFB-759BDB134C2B}"/>
              </a:ext>
            </a:extLst>
          </p:cNvPr>
          <p:cNvSpPr txBox="1"/>
          <p:nvPr/>
        </p:nvSpPr>
        <p:spPr>
          <a:xfrm>
            <a:off x="922564" y="4752005"/>
            <a:ext cx="3507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 自分の考えを相手に伝える</a:t>
            </a:r>
            <a:endParaRPr lang="en-US" altLang="ja-JP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3CCF08B2-6786-4008-A664-9DC238D0146C}"/>
              </a:ext>
            </a:extLst>
          </p:cNvPr>
          <p:cNvSpPr txBox="1"/>
          <p:nvPr/>
        </p:nvSpPr>
        <p:spPr>
          <a:xfrm>
            <a:off x="966109" y="5192486"/>
            <a:ext cx="3627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 相手の話をよく聞く</a:t>
            </a:r>
            <a:endParaRPr lang="en-US" altLang="ja-JP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A6954AC4-64FA-46E1-8F3B-11840DF98EAB}"/>
              </a:ext>
            </a:extLst>
          </p:cNvPr>
          <p:cNvSpPr txBox="1"/>
          <p:nvPr/>
        </p:nvSpPr>
        <p:spPr>
          <a:xfrm>
            <a:off x="955221" y="5650076"/>
            <a:ext cx="3333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 みんなで作戦を考える</a:t>
            </a:r>
            <a:endParaRPr lang="en-US" altLang="ja-JP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4C7B31A6-712E-453D-8322-8DF0025895E2}"/>
              </a:ext>
            </a:extLst>
          </p:cNvPr>
          <p:cNvSpPr txBox="1"/>
          <p:nvPr/>
        </p:nvSpPr>
        <p:spPr>
          <a:xfrm>
            <a:off x="6607625" y="4499208"/>
            <a:ext cx="4615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 役割（ポジション）を変えて</a:t>
            </a:r>
            <a:endParaRPr lang="en-US" altLang="ja-JP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だれでも得点できる楽しさを味わえる</a:t>
            </a:r>
            <a:endParaRPr lang="en-US" altLang="ja-JP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B338FABF-1517-4F47-B696-1A755175498C}"/>
              </a:ext>
            </a:extLst>
          </p:cNvPr>
          <p:cNvSpPr txBox="1"/>
          <p:nvPr/>
        </p:nvSpPr>
        <p:spPr>
          <a:xfrm>
            <a:off x="6640286" y="3949476"/>
            <a:ext cx="4561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 ボールを持っている子と</a:t>
            </a:r>
            <a:endParaRPr lang="en-US" altLang="ja-JP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ボールを持たない子が活躍できる　</a:t>
            </a:r>
            <a:endParaRPr lang="en-US" altLang="ja-JP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E90E323B-E723-4E36-A435-EED3150B810C}"/>
              </a:ext>
            </a:extLst>
          </p:cNvPr>
          <p:cNvSpPr txBox="1"/>
          <p:nvPr/>
        </p:nvSpPr>
        <p:spPr>
          <a:xfrm>
            <a:off x="6610349" y="5160220"/>
            <a:ext cx="4395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 だれでもゲームに進んで取り組める</a:t>
            </a:r>
            <a:endParaRPr lang="en-US" altLang="ja-JP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72354D49-4523-4646-B930-B36311B1B3A3}"/>
              </a:ext>
            </a:extLst>
          </p:cNvPr>
          <p:cNvSpPr txBox="1"/>
          <p:nvPr/>
        </p:nvSpPr>
        <p:spPr>
          <a:xfrm>
            <a:off x="6629401" y="5606143"/>
            <a:ext cx="384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 仲良く、楽しく活動できる</a:t>
            </a:r>
          </a:p>
        </p:txBody>
      </p:sp>
    </p:spTree>
    <p:extLst>
      <p:ext uri="{BB962C8B-B14F-4D97-AF65-F5344CB8AC3E}">
        <p14:creationId xmlns:p14="http://schemas.microsoft.com/office/powerpoint/2010/main" val="37363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コネクタ: 曲線 26">
            <a:extLst>
              <a:ext uri="{FF2B5EF4-FFF2-40B4-BE49-F238E27FC236}">
                <a16:creationId xmlns:a16="http://schemas.microsoft.com/office/drawing/2014/main" xmlns="" id="{DDA5D8B0-BBFD-4636-8BDE-39F2F692E951}"/>
              </a:ext>
            </a:extLst>
          </p:cNvPr>
          <p:cNvCxnSpPr>
            <a:cxnSpLocks/>
          </p:cNvCxnSpPr>
          <p:nvPr/>
        </p:nvCxnSpPr>
        <p:spPr>
          <a:xfrm flipV="1">
            <a:off x="8034354" y="1695836"/>
            <a:ext cx="2930452" cy="3086603"/>
          </a:xfrm>
          <a:prstGeom prst="curvedConnector2">
            <a:avLst/>
          </a:prstGeom>
          <a:ln w="762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84C4980-662F-4CD7-A611-E06CCF6F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018" y="234497"/>
            <a:ext cx="7542439" cy="739775"/>
          </a:xfrm>
          <a:solidFill>
            <a:srgbClr val="FF99FF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かたまり作戦　その</a:t>
            </a:r>
            <a:r>
              <a:rPr kumimoji="1" lang="en-US" altLang="ja-JP" sz="32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2</a:t>
            </a:r>
            <a:r>
              <a:rPr kumimoji="1" lang="ja-JP" altLang="en-US" sz="32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（</a:t>
            </a:r>
            <a:r>
              <a:rPr kumimoji="1" lang="ja-JP" altLang="en-US" sz="28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ボールはお腹にかくす）</a:t>
            </a:r>
            <a:endParaRPr kumimoji="1" lang="ja-JP" altLang="en-US" sz="32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xmlns="" id="{1AA2E808-DC4D-456E-B737-69DA389715B5}"/>
              </a:ext>
            </a:extLst>
          </p:cNvPr>
          <p:cNvCxnSpPr/>
          <p:nvPr/>
        </p:nvCxnSpPr>
        <p:spPr>
          <a:xfrm>
            <a:off x="257175" y="3473957"/>
            <a:ext cx="11715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xmlns="" id="{E053C143-98DB-40A5-9C82-60A9EBE17CCE}"/>
              </a:ext>
            </a:extLst>
          </p:cNvPr>
          <p:cNvSpPr/>
          <p:nvPr/>
        </p:nvSpPr>
        <p:spPr>
          <a:xfrm>
            <a:off x="4703980" y="2044438"/>
            <a:ext cx="2807391" cy="1015424"/>
          </a:xfrm>
          <a:prstGeom prst="cloudCallout">
            <a:avLst>
              <a:gd name="adj1" fmla="val 17421"/>
              <a:gd name="adj2" fmla="val 127913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Ready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Go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！で３人が集まる</a:t>
            </a:r>
          </a:p>
        </p:txBody>
      </p:sp>
      <p:pic>
        <p:nvPicPr>
          <p:cNvPr id="7" name="図 6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C9510B2E-270E-4144-87B3-5BFF166F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5620">
            <a:off x="6136173" y="5737785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コネクタ: 曲線 41">
            <a:extLst>
              <a:ext uri="{FF2B5EF4-FFF2-40B4-BE49-F238E27FC236}">
                <a16:creationId xmlns:a16="http://schemas.microsoft.com/office/drawing/2014/main" xmlns="" id="{360E6D6E-77A6-4ED0-A413-CB4A606B1A7F}"/>
              </a:ext>
            </a:extLst>
          </p:cNvPr>
          <p:cNvCxnSpPr>
            <a:cxnSpLocks/>
          </p:cNvCxnSpPr>
          <p:nvPr/>
        </p:nvCxnSpPr>
        <p:spPr>
          <a:xfrm rot="5400000" flipH="1">
            <a:off x="2425338" y="2375262"/>
            <a:ext cx="2595785" cy="2656748"/>
          </a:xfrm>
          <a:prstGeom prst="curvedConnector4">
            <a:avLst>
              <a:gd name="adj1" fmla="val -8807"/>
              <a:gd name="adj2" fmla="val 111374"/>
            </a:avLst>
          </a:prstGeom>
          <a:ln w="76200">
            <a:solidFill>
              <a:srgbClr val="FF66FF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コネクタ: 曲線 37">
            <a:extLst>
              <a:ext uri="{FF2B5EF4-FFF2-40B4-BE49-F238E27FC236}">
                <a16:creationId xmlns:a16="http://schemas.microsoft.com/office/drawing/2014/main" xmlns="" id="{04D6A858-A229-499C-96F0-D9C6F87D15E2}"/>
              </a:ext>
            </a:extLst>
          </p:cNvPr>
          <p:cNvCxnSpPr>
            <a:cxnSpLocks/>
            <a:stCxn id="17" idx="6"/>
          </p:cNvCxnSpPr>
          <p:nvPr/>
        </p:nvCxnSpPr>
        <p:spPr>
          <a:xfrm flipV="1">
            <a:off x="7258049" y="3331029"/>
            <a:ext cx="3605894" cy="1717020"/>
          </a:xfrm>
          <a:prstGeom prst="curvedConnector3">
            <a:avLst>
              <a:gd name="adj1" fmla="val 101019"/>
            </a:avLst>
          </a:prstGeom>
          <a:ln w="76200">
            <a:solidFill>
              <a:srgbClr val="FF9966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xmlns="" id="{AA7167FC-804F-4F2E-B1ED-6ED92709AFE5}"/>
              </a:ext>
            </a:extLst>
          </p:cNvPr>
          <p:cNvSpPr/>
          <p:nvPr/>
        </p:nvSpPr>
        <p:spPr>
          <a:xfrm>
            <a:off x="354389" y="210325"/>
            <a:ext cx="2586113" cy="561199"/>
          </a:xfrm>
          <a:prstGeom prst="rect">
            <a:avLst/>
          </a:prstGeom>
          <a:solidFill>
            <a:srgbClr val="FFC000"/>
          </a:solidFill>
          <a:ln w="15875" cmpd="dbl">
            <a:noFill/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３年生２回目の指導</a:t>
            </a:r>
          </a:p>
        </p:txBody>
      </p:sp>
      <p:sp>
        <p:nvSpPr>
          <p:cNvPr id="52" name="吹き出し: 角を丸めた四角形 51">
            <a:extLst>
              <a:ext uri="{FF2B5EF4-FFF2-40B4-BE49-F238E27FC236}">
                <a16:creationId xmlns:a16="http://schemas.microsoft.com/office/drawing/2014/main" xmlns="" id="{AEEFF7C4-A545-4D87-847A-CE66DF785347}"/>
              </a:ext>
            </a:extLst>
          </p:cNvPr>
          <p:cNvSpPr/>
          <p:nvPr/>
        </p:nvSpPr>
        <p:spPr>
          <a:xfrm>
            <a:off x="8136957" y="5192285"/>
            <a:ext cx="2514600" cy="1266825"/>
          </a:xfrm>
          <a:prstGeom prst="wedgeRoundRectCallout">
            <a:avLst>
              <a:gd name="adj1" fmla="val 40784"/>
              <a:gd name="adj2" fmla="val -4858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走る人にボールを渡し１，２，３のかけ声でいっしょに走り出す</a:t>
            </a:r>
            <a:endParaRPr lang="en-US" altLang="ja-JP" b="1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xmlns="" id="{0F8E318F-5A7F-42FE-855F-24985CAF6374}"/>
              </a:ext>
            </a:extLst>
          </p:cNvPr>
          <p:cNvSpPr/>
          <p:nvPr/>
        </p:nvSpPr>
        <p:spPr>
          <a:xfrm rot="12078594">
            <a:off x="6567552" y="3900095"/>
            <a:ext cx="17240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xmlns="" id="{220CD624-5B8A-4756-B922-069AFA580967}"/>
              </a:ext>
            </a:extLst>
          </p:cNvPr>
          <p:cNvSpPr/>
          <p:nvPr/>
        </p:nvSpPr>
        <p:spPr>
          <a:xfrm rot="8272581">
            <a:off x="4620786" y="3928367"/>
            <a:ext cx="1724025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レシーバー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xmlns="" id="{CA2538AB-11F0-457C-A21E-7CB30BF915FE}"/>
              </a:ext>
            </a:extLst>
          </p:cNvPr>
          <p:cNvSpPr/>
          <p:nvPr/>
        </p:nvSpPr>
        <p:spPr>
          <a:xfrm>
            <a:off x="5534024" y="4590849"/>
            <a:ext cx="172402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クォーターバック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xmlns="" id="{B1D263E2-E812-4AE6-DB00-473A5825D5C8}"/>
              </a:ext>
            </a:extLst>
          </p:cNvPr>
          <p:cNvSpPr/>
          <p:nvPr/>
        </p:nvSpPr>
        <p:spPr>
          <a:xfrm>
            <a:off x="724201" y="870255"/>
            <a:ext cx="1789597" cy="546203"/>
          </a:xfrm>
          <a:prstGeom prst="rect">
            <a:avLst/>
          </a:prstGeom>
          <a:solidFill>
            <a:srgbClr val="FFCCFF"/>
          </a:solidFill>
          <a:ln w="19050" cmpd="dbl">
            <a:solidFill>
              <a:srgbClr val="FF0000"/>
            </a:solidFill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dirty="0">
                <a:ln w="3175" cmpd="sng">
                  <a:noFill/>
                  <a:prstDash val="solid"/>
                  <a:bevel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約５</a:t>
            </a:r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分間</a:t>
            </a:r>
            <a:r>
              <a:rPr lang="en-US" altLang="ja-JP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ja-JP" altLang="en-US" sz="18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２回</a:t>
            </a:r>
          </a:p>
        </p:txBody>
      </p:sp>
    </p:spTree>
    <p:extLst>
      <p:ext uri="{BB962C8B-B14F-4D97-AF65-F5344CB8AC3E}">
        <p14:creationId xmlns:p14="http://schemas.microsoft.com/office/powerpoint/2010/main" val="21724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4" grpId="0" animBg="1"/>
      <p:bldP spid="52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コネクタ: 曲線 26">
            <a:extLst>
              <a:ext uri="{FF2B5EF4-FFF2-40B4-BE49-F238E27FC236}">
                <a16:creationId xmlns:a16="http://schemas.microsoft.com/office/drawing/2014/main" xmlns="" id="{DDA5D8B0-BBFD-4636-8BDE-39F2F692E951}"/>
              </a:ext>
            </a:extLst>
          </p:cNvPr>
          <p:cNvCxnSpPr>
            <a:cxnSpLocks/>
          </p:cNvCxnSpPr>
          <p:nvPr/>
        </p:nvCxnSpPr>
        <p:spPr>
          <a:xfrm flipV="1">
            <a:off x="9084654" y="885825"/>
            <a:ext cx="2930452" cy="3086603"/>
          </a:xfrm>
          <a:prstGeom prst="curvedConnector2">
            <a:avLst/>
          </a:prstGeom>
          <a:ln w="762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84C4980-662F-4CD7-A611-E06CCF6F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6" y="332468"/>
            <a:ext cx="6139544" cy="739775"/>
          </a:xfrm>
          <a:solidFill>
            <a:srgbClr val="FF99FF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かたまり作戦と見せてパス　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xmlns="" id="{1AA2E808-DC4D-456E-B737-69DA389715B5}"/>
              </a:ext>
            </a:extLst>
          </p:cNvPr>
          <p:cNvCxnSpPr/>
          <p:nvPr/>
        </p:nvCxnSpPr>
        <p:spPr>
          <a:xfrm>
            <a:off x="257175" y="3473957"/>
            <a:ext cx="11715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xmlns="" id="{E053C143-98DB-40A5-9C82-60A9EBE17CCE}"/>
              </a:ext>
            </a:extLst>
          </p:cNvPr>
          <p:cNvSpPr/>
          <p:nvPr/>
        </p:nvSpPr>
        <p:spPr>
          <a:xfrm>
            <a:off x="3179750" y="4823733"/>
            <a:ext cx="2807391" cy="1015424"/>
          </a:xfrm>
          <a:prstGeom prst="cloudCallout">
            <a:avLst>
              <a:gd name="adj1" fmla="val 52319"/>
              <a:gd name="adj2" fmla="val -55405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Ready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en-US" altLang="ja-JP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Go</a:t>
            </a:r>
            <a:r>
              <a:rPr kumimoji="1" lang="ja-JP" altLang="en-US" sz="2000" i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！で３人が集まる</a:t>
            </a:r>
          </a:p>
        </p:txBody>
      </p:sp>
      <p:pic>
        <p:nvPicPr>
          <p:cNvPr id="7" name="図 6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C9510B2E-270E-4144-87B3-5BFF166F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5620">
            <a:off x="6155424" y="4698256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コネクタ: 曲線 41">
            <a:extLst>
              <a:ext uri="{FF2B5EF4-FFF2-40B4-BE49-F238E27FC236}">
                <a16:creationId xmlns:a16="http://schemas.microsoft.com/office/drawing/2014/main" xmlns="" id="{360E6D6E-77A6-4ED0-A413-CB4A606B1A7F}"/>
              </a:ext>
            </a:extLst>
          </p:cNvPr>
          <p:cNvCxnSpPr>
            <a:cxnSpLocks/>
            <a:stCxn id="16" idx="0"/>
          </p:cNvCxnSpPr>
          <p:nvPr/>
        </p:nvCxnSpPr>
        <p:spPr>
          <a:xfrm rot="16200000" flipV="1">
            <a:off x="2299268" y="1380106"/>
            <a:ext cx="2133600" cy="2443160"/>
          </a:xfrm>
          <a:prstGeom prst="curvedConnector2">
            <a:avLst/>
          </a:prstGeom>
          <a:ln w="76200">
            <a:solidFill>
              <a:srgbClr val="FF66FF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楕円 14">
            <a:extLst>
              <a:ext uri="{FF2B5EF4-FFF2-40B4-BE49-F238E27FC236}">
                <a16:creationId xmlns:a16="http://schemas.microsoft.com/office/drawing/2014/main" xmlns="" id="{0F8E318F-5A7F-42FE-855F-24985CAF6374}"/>
              </a:ext>
            </a:extLst>
          </p:cNvPr>
          <p:cNvSpPr/>
          <p:nvPr/>
        </p:nvSpPr>
        <p:spPr>
          <a:xfrm>
            <a:off x="7279820" y="3611336"/>
            <a:ext cx="17240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xmlns="" id="{220CD624-5B8A-4756-B922-069AFA580967}"/>
              </a:ext>
            </a:extLst>
          </p:cNvPr>
          <p:cNvSpPr/>
          <p:nvPr/>
        </p:nvSpPr>
        <p:spPr>
          <a:xfrm>
            <a:off x="3725635" y="3668486"/>
            <a:ext cx="1724025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レシーバー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xmlns="" id="{CA2538AB-11F0-457C-A21E-7CB30BF915FE}"/>
              </a:ext>
            </a:extLst>
          </p:cNvPr>
          <p:cNvSpPr/>
          <p:nvPr/>
        </p:nvSpPr>
        <p:spPr>
          <a:xfrm>
            <a:off x="5534024" y="3695699"/>
            <a:ext cx="172402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クォーターバック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xmlns="" id="{982D3801-FA10-C6DF-1F9B-C2BDCE20F0A0}"/>
              </a:ext>
            </a:extLst>
          </p:cNvPr>
          <p:cNvSpPr/>
          <p:nvPr/>
        </p:nvSpPr>
        <p:spPr>
          <a:xfrm>
            <a:off x="303440" y="361368"/>
            <a:ext cx="3756932" cy="621070"/>
          </a:xfrm>
          <a:prstGeom prst="rect">
            <a:avLst/>
          </a:prstGeom>
          <a:solidFill>
            <a:srgbClr val="FFC000"/>
          </a:solidFill>
          <a:ln w="15875" cmpd="dbl">
            <a:noFill/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応用・試合で使ってね！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xmlns="" id="{F3E3365E-EBE0-F011-3152-7B8ACE383AEC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6396037" y="1306286"/>
            <a:ext cx="4859792" cy="23894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xmlns="" id="{963100C4-66F4-1D85-DEC5-FDE5CD888D2A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1970314" y="1839686"/>
            <a:ext cx="4425723" cy="18560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図 18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E326E5AC-4309-A55D-6AFB-ED2CC2FB2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633">
            <a:off x="1507225" y="1454314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9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FAFA2CB5-B9D8-9BB5-5338-F971FAC1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56767" y="812056"/>
            <a:ext cx="371332" cy="3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6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DCAC819-E95D-4BEE-BF53-EA681EC2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974" y="403713"/>
            <a:ext cx="5800726" cy="740511"/>
          </a:xfrm>
          <a:solidFill>
            <a:srgbClr val="CCFFFF"/>
          </a:solidFill>
          <a:ln w="1905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守 り　（横　作戦）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xmlns="" id="{C05AC887-299E-477E-A05B-2CE9748C57BE}"/>
              </a:ext>
            </a:extLst>
          </p:cNvPr>
          <p:cNvCxnSpPr>
            <a:cxnSpLocks/>
          </p:cNvCxnSpPr>
          <p:nvPr/>
        </p:nvCxnSpPr>
        <p:spPr>
          <a:xfrm>
            <a:off x="447675" y="6172200"/>
            <a:ext cx="112966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xmlns="" id="{1B278F01-D628-4C2B-BA0D-62BB0A5D690A}"/>
              </a:ext>
            </a:extLst>
          </p:cNvPr>
          <p:cNvCxnSpPr>
            <a:cxnSpLocks/>
          </p:cNvCxnSpPr>
          <p:nvPr/>
        </p:nvCxnSpPr>
        <p:spPr>
          <a:xfrm>
            <a:off x="590550" y="3571875"/>
            <a:ext cx="11077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F8640C56-1645-461A-91FF-0D92575CED7C}"/>
              </a:ext>
            </a:extLst>
          </p:cNvPr>
          <p:cNvSpPr/>
          <p:nvPr/>
        </p:nvSpPr>
        <p:spPr>
          <a:xfrm>
            <a:off x="10374086" y="5857078"/>
            <a:ext cx="1394050" cy="47783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スタートライン</a:t>
            </a:r>
          </a:p>
        </p:txBody>
      </p:sp>
      <p:sp>
        <p:nvSpPr>
          <p:cNvPr id="11" name="矢印: 上下 10">
            <a:extLst>
              <a:ext uri="{FF2B5EF4-FFF2-40B4-BE49-F238E27FC236}">
                <a16:creationId xmlns:a16="http://schemas.microsoft.com/office/drawing/2014/main" xmlns="" id="{6B6AE743-F806-4CF0-A1FB-18522945AC2B}"/>
              </a:ext>
            </a:extLst>
          </p:cNvPr>
          <p:cNvSpPr/>
          <p:nvPr/>
        </p:nvSpPr>
        <p:spPr>
          <a:xfrm>
            <a:off x="1104899" y="3571875"/>
            <a:ext cx="756019" cy="2600322"/>
          </a:xfrm>
          <a:prstGeom prst="upDownArrow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５</a:t>
            </a:r>
            <a:r>
              <a:rPr kumimoji="1" lang="en-US" altLang="ja-JP" dirty="0"/>
              <a:t>M</a:t>
            </a:r>
            <a:endParaRPr kumimoji="1" lang="ja-JP" altLang="en-US" dirty="0"/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xmlns="" id="{7D65419F-92D0-46AD-952A-5FA90F2D2C1A}"/>
              </a:ext>
            </a:extLst>
          </p:cNvPr>
          <p:cNvSpPr/>
          <p:nvPr/>
        </p:nvSpPr>
        <p:spPr>
          <a:xfrm>
            <a:off x="3675820" y="1585919"/>
            <a:ext cx="2233761" cy="1738307"/>
          </a:xfrm>
          <a:prstGeom prst="cloudCallout">
            <a:avLst>
              <a:gd name="adj1" fmla="val -71769"/>
              <a:gd name="adj2" fmla="val -159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ea typeface="ふみゴシック" panose="03000509000000000000" pitchFamily="65" charset="-128"/>
              </a:rPr>
              <a:t>僕は左側を守るね！</a:t>
            </a:r>
          </a:p>
        </p:txBody>
      </p:sp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xmlns="" id="{05F1FBA6-B660-4E63-BDBC-5F1BCC8295A5}"/>
              </a:ext>
            </a:extLst>
          </p:cNvPr>
          <p:cNvSpPr/>
          <p:nvPr/>
        </p:nvSpPr>
        <p:spPr>
          <a:xfrm>
            <a:off x="6448126" y="1638304"/>
            <a:ext cx="2233761" cy="1738307"/>
          </a:xfrm>
          <a:prstGeom prst="cloudCallout">
            <a:avLst>
              <a:gd name="adj1" fmla="val 74490"/>
              <a:gd name="adj2" fmla="val -39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ea typeface="ふみゴシック" panose="03000509000000000000" pitchFamily="65" charset="-128"/>
              </a:rPr>
              <a:t>僕は右側を守るね！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xmlns="" id="{D1F57668-BF9C-47F6-8398-24415F912FEE}"/>
              </a:ext>
            </a:extLst>
          </p:cNvPr>
          <p:cNvSpPr/>
          <p:nvPr/>
        </p:nvSpPr>
        <p:spPr>
          <a:xfrm>
            <a:off x="3248023" y="4090591"/>
            <a:ext cx="5105401" cy="914399"/>
          </a:xfrm>
          <a:prstGeom prst="wedgeRoundRectCallout">
            <a:avLst>
              <a:gd name="adj1" fmla="val 13545"/>
              <a:gd name="adj2" fmla="val -117724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攻めに接触（ぶつかったら）　したら反則だよ！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xmlns="" id="{7724CCF6-77D8-4167-9860-8CACF4ED3B33}"/>
              </a:ext>
            </a:extLst>
          </p:cNvPr>
          <p:cNvSpPr/>
          <p:nvPr/>
        </p:nvSpPr>
        <p:spPr>
          <a:xfrm rot="12759362">
            <a:off x="9202082" y="1645663"/>
            <a:ext cx="2043737" cy="914400"/>
          </a:xfrm>
          <a:prstGeom prst="ellipse">
            <a:avLst/>
          </a:prstGeom>
          <a:solidFill>
            <a:srgbClr val="CC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守り　　　　ディフェンスバック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xmlns="" id="{90ED7D7E-4F46-43C5-947C-8A6C496B0B8B}"/>
              </a:ext>
            </a:extLst>
          </p:cNvPr>
          <p:cNvSpPr/>
          <p:nvPr/>
        </p:nvSpPr>
        <p:spPr>
          <a:xfrm rot="9784989">
            <a:off x="950712" y="1340862"/>
            <a:ext cx="2043737" cy="914400"/>
          </a:xfrm>
          <a:prstGeom prst="ellipse">
            <a:avLst/>
          </a:prstGeom>
          <a:solidFill>
            <a:srgbClr val="CC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守り　　　　ディフェンスバック</a:t>
            </a:r>
          </a:p>
        </p:txBody>
      </p:sp>
    </p:spTree>
    <p:extLst>
      <p:ext uri="{BB962C8B-B14F-4D97-AF65-F5344CB8AC3E}">
        <p14:creationId xmlns:p14="http://schemas.microsoft.com/office/powerpoint/2010/main" val="38363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xmlns="" id="{1B278F01-D628-4C2B-BA0D-62BB0A5D690A}"/>
              </a:ext>
            </a:extLst>
          </p:cNvPr>
          <p:cNvCxnSpPr>
            <a:cxnSpLocks/>
          </p:cNvCxnSpPr>
          <p:nvPr/>
        </p:nvCxnSpPr>
        <p:spPr>
          <a:xfrm>
            <a:off x="590550" y="3571875"/>
            <a:ext cx="11077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DCAC819-E95D-4BEE-BF53-EA681EC2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074" y="417325"/>
            <a:ext cx="5724525" cy="758430"/>
          </a:xfrm>
          <a:solidFill>
            <a:srgbClr val="CCFFFF"/>
          </a:solidFill>
          <a:ln w="190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守 り　（縦　作戦）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xmlns="" id="{C05AC887-299E-477E-A05B-2CE9748C57BE}"/>
              </a:ext>
            </a:extLst>
          </p:cNvPr>
          <p:cNvCxnSpPr>
            <a:cxnSpLocks/>
          </p:cNvCxnSpPr>
          <p:nvPr/>
        </p:nvCxnSpPr>
        <p:spPr>
          <a:xfrm>
            <a:off x="447675" y="6172200"/>
            <a:ext cx="112966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F8640C56-1645-461A-91FF-0D92575CED7C}"/>
              </a:ext>
            </a:extLst>
          </p:cNvPr>
          <p:cNvSpPr/>
          <p:nvPr/>
        </p:nvSpPr>
        <p:spPr>
          <a:xfrm>
            <a:off x="10570029" y="5904702"/>
            <a:ext cx="1355271" cy="47783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スタートライン</a:t>
            </a:r>
          </a:p>
        </p:txBody>
      </p:sp>
      <p:sp>
        <p:nvSpPr>
          <p:cNvPr id="11" name="矢印: 上下 10">
            <a:extLst>
              <a:ext uri="{FF2B5EF4-FFF2-40B4-BE49-F238E27FC236}">
                <a16:creationId xmlns:a16="http://schemas.microsoft.com/office/drawing/2014/main" xmlns="" id="{6B6AE743-F806-4CF0-A1FB-18522945AC2B}"/>
              </a:ext>
            </a:extLst>
          </p:cNvPr>
          <p:cNvSpPr/>
          <p:nvPr/>
        </p:nvSpPr>
        <p:spPr>
          <a:xfrm>
            <a:off x="593154" y="3571874"/>
            <a:ext cx="756019" cy="2600322"/>
          </a:xfrm>
          <a:prstGeom prst="upDownArrow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５</a:t>
            </a:r>
            <a:r>
              <a:rPr kumimoji="1" lang="en-US" altLang="ja-JP" dirty="0"/>
              <a:t>M</a:t>
            </a:r>
            <a:endParaRPr kumimoji="1" lang="ja-JP" altLang="en-US" dirty="0"/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xmlns="" id="{7D65419F-92D0-46AD-952A-5FA90F2D2C1A}"/>
              </a:ext>
            </a:extLst>
          </p:cNvPr>
          <p:cNvSpPr/>
          <p:nvPr/>
        </p:nvSpPr>
        <p:spPr>
          <a:xfrm>
            <a:off x="9157606" y="1081982"/>
            <a:ext cx="2481264" cy="1738307"/>
          </a:xfrm>
          <a:prstGeom prst="cloudCallout">
            <a:avLst>
              <a:gd name="adj1" fmla="val -116718"/>
              <a:gd name="adj2" fmla="val 108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僕は後ろで</a:t>
            </a:r>
            <a:endParaRPr kumimoji="1" lang="en-US" altLang="ja-JP" dirty="0">
              <a:solidFill>
                <a:schemeClr val="tx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守るね！</a:t>
            </a:r>
          </a:p>
        </p:txBody>
      </p:sp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xmlns="" id="{05F1FBA6-B660-4E63-BDBC-5F1BCC8295A5}"/>
              </a:ext>
            </a:extLst>
          </p:cNvPr>
          <p:cNvSpPr/>
          <p:nvPr/>
        </p:nvSpPr>
        <p:spPr>
          <a:xfrm>
            <a:off x="1294861" y="3948345"/>
            <a:ext cx="3243113" cy="1738307"/>
          </a:xfrm>
          <a:prstGeom prst="cloudCallout">
            <a:avLst>
              <a:gd name="adj1" fmla="val 66140"/>
              <a:gd name="adj2" fmla="val -1849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僕は</a:t>
            </a:r>
            <a:r>
              <a:rPr kumimoji="1" lang="en-US" altLang="ja-JP" dirty="0" err="1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ReadyGo</a:t>
            </a:r>
            <a:r>
              <a:rPr kumimoji="1" lang="ja-JP" altLang="en-US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！で</a:t>
            </a:r>
            <a:endParaRPr kumimoji="1" lang="en-US" altLang="ja-JP" dirty="0">
              <a:solidFill>
                <a:schemeClr val="tx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前に動いてフラッグを取りに行くよ！</a:t>
            </a:r>
          </a:p>
        </p:txBody>
      </p:sp>
      <p:sp>
        <p:nvSpPr>
          <p:cNvPr id="9" name="矢印: 左 8">
            <a:extLst>
              <a:ext uri="{FF2B5EF4-FFF2-40B4-BE49-F238E27FC236}">
                <a16:creationId xmlns:a16="http://schemas.microsoft.com/office/drawing/2014/main" xmlns="" id="{E7866045-7B92-4DC2-B725-CF7CAF47B319}"/>
              </a:ext>
            </a:extLst>
          </p:cNvPr>
          <p:cNvSpPr/>
          <p:nvPr/>
        </p:nvSpPr>
        <p:spPr>
          <a:xfrm>
            <a:off x="2796674" y="2352217"/>
            <a:ext cx="1627406" cy="2683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xmlns="" id="{86DDAC17-D507-42D8-B741-CBB09C6501A8}"/>
              </a:ext>
            </a:extLst>
          </p:cNvPr>
          <p:cNvSpPr/>
          <p:nvPr/>
        </p:nvSpPr>
        <p:spPr>
          <a:xfrm>
            <a:off x="7305990" y="2386693"/>
            <a:ext cx="1514160" cy="255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xmlns="" id="{05C4D0C3-F9BC-4ACF-A6D1-E2C78F5161F5}"/>
              </a:ext>
            </a:extLst>
          </p:cNvPr>
          <p:cNvSpPr/>
          <p:nvPr/>
        </p:nvSpPr>
        <p:spPr>
          <a:xfrm>
            <a:off x="5905129" y="4936080"/>
            <a:ext cx="32165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xmlns="" id="{E2E6F5CE-2037-45BA-8407-626EF953293D}"/>
              </a:ext>
            </a:extLst>
          </p:cNvPr>
          <p:cNvSpPr/>
          <p:nvPr/>
        </p:nvSpPr>
        <p:spPr>
          <a:xfrm>
            <a:off x="7343775" y="3743608"/>
            <a:ext cx="3067050" cy="914399"/>
          </a:xfrm>
          <a:prstGeom prst="wedgeRoundRectCallout">
            <a:avLst>
              <a:gd name="adj1" fmla="val -43908"/>
              <a:gd name="adj2" fmla="val -87516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攻めに接触（ぶつかったら）は</a:t>
            </a:r>
            <a:endParaRPr kumimoji="1" lang="en-US" altLang="ja-JP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反則だよ！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xmlns="" id="{76533685-D7A1-4FB9-AD7E-5E422225D650}"/>
              </a:ext>
            </a:extLst>
          </p:cNvPr>
          <p:cNvSpPr/>
          <p:nvPr/>
        </p:nvSpPr>
        <p:spPr>
          <a:xfrm rot="10800000">
            <a:off x="5065512" y="3899005"/>
            <a:ext cx="2043737" cy="914400"/>
          </a:xfrm>
          <a:prstGeom prst="ellipse">
            <a:avLst/>
          </a:prstGeom>
          <a:solidFill>
            <a:srgbClr val="CC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守り　　　　ディフェンスバック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xmlns="" id="{CEAC27CB-8675-4AF8-A5B5-0EB64A6E7725}"/>
              </a:ext>
            </a:extLst>
          </p:cNvPr>
          <p:cNvSpPr/>
          <p:nvPr/>
        </p:nvSpPr>
        <p:spPr>
          <a:xfrm rot="10800000">
            <a:off x="5043740" y="1972234"/>
            <a:ext cx="2043737" cy="914400"/>
          </a:xfrm>
          <a:prstGeom prst="ellipse">
            <a:avLst/>
          </a:prstGeom>
          <a:solidFill>
            <a:srgbClr val="CC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守り　　　　ディフェンスバック</a:t>
            </a:r>
          </a:p>
        </p:txBody>
      </p:sp>
    </p:spTree>
    <p:extLst>
      <p:ext uri="{BB962C8B-B14F-4D97-AF65-F5344CB8AC3E}">
        <p14:creationId xmlns:p14="http://schemas.microsoft.com/office/powerpoint/2010/main" val="338875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  <p:bldP spid="13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5057" y="190500"/>
            <a:ext cx="11593286" cy="767443"/>
          </a:xfrm>
          <a:prstGeom prst="rect">
            <a:avLst/>
          </a:prstGeom>
          <a:solidFill>
            <a:srgbClr val="0070C0"/>
          </a:solidFill>
          <a:ln w="15875" cmpd="dbl">
            <a:noFill/>
          </a:ln>
        </p:spPr>
        <p:txBody>
          <a:bodyPr wrap="non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X太角ｺﾞｼｯｸ体" panose="020B0609070205080204" pitchFamily="49" charset="-128"/>
                <a:ea typeface="MAX太角ｺﾞｼｯｸ体" panose="020B0609070205080204" pitchFamily="49" charset="-128"/>
              </a:rPr>
              <a:t>　　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 </a:t>
            </a:r>
            <a:r>
              <a:rPr lang="ja-JP" altLang="en-US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　　　　　　　　　　　　　　　　　　</a:t>
            </a:r>
            <a:r>
              <a:rPr lang="ja-JP" altLang="en-US" sz="32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ゲーム</a:t>
            </a:r>
            <a:r>
              <a:rPr lang="ja-JP" altLang="en-US" sz="3200" b="1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 </a:t>
            </a:r>
            <a:r>
              <a:rPr lang="ja-JP" altLang="en-US" sz="32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  　　　　　 ３･４ 年生</a:t>
            </a:r>
            <a:r>
              <a:rPr lang="ja-JP" alt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44465" y="377423"/>
            <a:ext cx="2151085" cy="478465"/>
          </a:xfrm>
          <a:prstGeom prst="rect">
            <a:avLst/>
          </a:prstGeom>
          <a:solidFill>
            <a:srgbClr val="FFC000"/>
          </a:solidFill>
          <a:ln w="15875" cmpd="dbl">
            <a:noFill/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cap="none" spc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２回目の指導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430534" y="1012899"/>
            <a:ext cx="2608607" cy="23812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では、ゲームをしましょう！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667227" y="400183"/>
            <a:ext cx="1676174" cy="448902"/>
          </a:xfrm>
          <a:prstGeom prst="rect">
            <a:avLst/>
          </a:prstGeom>
          <a:solidFill>
            <a:srgbClr val="FFCCFF"/>
          </a:solidFill>
          <a:ln w="19050" cmpd="dbl">
            <a:solidFill>
              <a:srgbClr val="FF0000"/>
            </a:solidFill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dirty="0">
                <a:ln w="3175" cmpd="sng">
                  <a:noFill/>
                  <a:prstDash val="solid"/>
                  <a:bevel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約１５</a:t>
            </a:r>
            <a:r>
              <a:rPr lang="ja-JP" altLang="en-US" sz="20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分間</a:t>
            </a:r>
          </a:p>
        </p:txBody>
      </p:sp>
      <p:sp>
        <p:nvSpPr>
          <p:cNvPr id="6" name="テキスト ボックス 348"/>
          <p:cNvSpPr txBox="1"/>
          <p:nvPr/>
        </p:nvSpPr>
        <p:spPr>
          <a:xfrm>
            <a:off x="6557359" y="1178265"/>
            <a:ext cx="4720241" cy="8690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勝ち負けの結果にこだわらず、みんなで協力することと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話し合って作戦を立てることが大切です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体育の授業は「仲良く・楽しく」　です</a:t>
            </a:r>
            <a:r>
              <a:rPr kumimoji="1" lang="ja-JP" altLang="en-US" sz="12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6841723" y="2019479"/>
            <a:ext cx="4797827" cy="2577677"/>
          </a:xfrm>
          <a:prstGeom prst="wedgeRoundRectCallout">
            <a:avLst>
              <a:gd name="adj1" fmla="val -65813"/>
              <a:gd name="adj2" fmla="val -24889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●セ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レモニーを行います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① 向かい合って、挨拶・</a:t>
            </a:r>
            <a:r>
              <a:rPr kumimoji="1" lang="ja-JP" altLang="en-US" sz="1200" b="1" i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握手</a:t>
            </a:r>
            <a:r>
              <a:rPr lang="ja-JP" altLang="en-US" sz="1200" b="1" i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kumimoji="1" lang="ja-JP" altLang="en-US" sz="1200" b="1" i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しない！（コロナ対策）</a:t>
            </a:r>
            <a:endParaRPr kumimoji="1" lang="en-US" altLang="ja-JP" sz="1200" b="1" i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② </a:t>
            </a:r>
            <a:r>
              <a:rPr kumimoji="1" lang="ja-JP" altLang="ja-JP" sz="1200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ジャンケン</a:t>
            </a:r>
            <a:r>
              <a:rPr kumimoji="1" lang="ja-JP" altLang="en-US" sz="1200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で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先攻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後攻を決める　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先攻チームが</a:t>
            </a:r>
            <a:r>
              <a:rPr kumimoji="1" lang="ja-JP" altLang="en-US" sz="1200" b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６回</a:t>
            </a:r>
            <a:endParaRPr kumimoji="1" lang="en-US" altLang="ja-JP" sz="1200" b="1" dirty="0">
              <a:solidFill>
                <a:srgbClr val="7030A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en-US" altLang="ja-JP" sz="1200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kumimoji="1" lang="ja-JP" altLang="en-US" sz="1200" b="1" i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ja-JP" altLang="ja-JP" sz="1200" b="1" i="1" dirty="0">
                <a:solidFill>
                  <a:srgbClr val="7030A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回数は</a:t>
            </a:r>
            <a:r>
              <a:rPr kumimoji="1" lang="ja-JP" altLang="en-US" sz="1200" b="1" i="1" dirty="0">
                <a:solidFill>
                  <a:srgbClr val="7030A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残り</a:t>
            </a:r>
            <a:r>
              <a:rPr kumimoji="1" lang="ja-JP" altLang="en-US" sz="1200" b="1" i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時間・人数で決める）</a:t>
            </a:r>
            <a:endParaRPr kumimoji="1" lang="en-US" altLang="ja-JP" sz="1200" b="1" i="1" dirty="0">
              <a:solidFill>
                <a:srgbClr val="7030A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メンバーを代えながら攻撃します　　　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●６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回攻撃したら攻守交代です　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それでは開始　ピピー　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あと３回　あと２回　あと１回　　ピピー終了　　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攻守交代　⇒　それでは６回攻撃します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開始　ピピー  </a:t>
            </a:r>
            <a:r>
              <a:rPr kumimoji="1" lang="en-US" altLang="ja-JP" sz="1200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200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あと</a:t>
            </a:r>
            <a:r>
              <a:rPr kumimoji="1" lang="ja-JP" altLang="ja-JP" sz="1200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３回　</a:t>
            </a:r>
            <a:r>
              <a:rPr kumimoji="1" lang="ja-JP" altLang="en-US" sz="1200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あと</a:t>
            </a:r>
            <a:r>
              <a:rPr kumimoji="1" lang="ja-JP" altLang="ja-JP" sz="1200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２回　</a:t>
            </a:r>
            <a:r>
              <a:rPr kumimoji="1" lang="ja-JP" altLang="en-US" sz="1200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あと</a:t>
            </a:r>
            <a:r>
              <a:rPr kumimoji="1" lang="ja-JP" altLang="ja-JP" sz="1200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１回　　</a:t>
            </a:r>
            <a:endParaRPr kumimoji="1" lang="en-US" altLang="ja-JP" sz="1200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algn="l"/>
            <a:r>
              <a:rPr kumimoji="1" lang="ja-JP" altLang="en-US" sz="1200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</a:t>
            </a:r>
            <a:r>
              <a:rPr kumimoji="1" lang="ja-JP" altLang="ja-JP" sz="1200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ピピー終了　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6841723" y="4781549"/>
            <a:ext cx="4398233" cy="684617"/>
          </a:xfrm>
          <a:prstGeom prst="wedgeRoundRectCallout">
            <a:avLst>
              <a:gd name="adj1" fmla="val -56045"/>
              <a:gd name="adj2" fmla="val -22289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●で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対戦相手を代えて、第２試合をしましょう！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残り時間に余裕があれば、第３試合を行う！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345364"/>
              </p:ext>
            </p:extLst>
          </p:nvPr>
        </p:nvGraphicFramePr>
        <p:xfrm>
          <a:off x="6193766" y="5643892"/>
          <a:ext cx="3731898" cy="323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1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○ 授業のまとめ（感想）　　　片づけ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10157622" y="5672467"/>
            <a:ext cx="1291655" cy="472236"/>
          </a:xfrm>
          <a:prstGeom prst="rect">
            <a:avLst/>
          </a:prstGeom>
          <a:solidFill>
            <a:srgbClr val="FFCCFF"/>
          </a:solidFill>
          <a:ln w="19050" cmpd="dbl">
            <a:solidFill>
              <a:srgbClr val="FF0000"/>
            </a:solidFill>
          </a:ln>
        </p:spPr>
        <p:txBody>
          <a:bodyPr wrap="none" lIns="91440" tIns="45720" rIns="91440" bIns="4572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lang="en-US" altLang="ja-JP" sz="20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2000" b="1" cap="none" spc="0" dirty="0">
                <a:ln w="3175" cmpd="sng">
                  <a:noFill/>
                  <a:prstDash val="solid"/>
                  <a:bevel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分間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31690"/>
              </p:ext>
            </p:extLst>
          </p:nvPr>
        </p:nvGraphicFramePr>
        <p:xfrm>
          <a:off x="800455" y="1076325"/>
          <a:ext cx="4616824" cy="48487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16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1624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624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624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スマイル 11"/>
          <p:cNvSpPr/>
          <p:nvPr/>
        </p:nvSpPr>
        <p:spPr>
          <a:xfrm rot="374164">
            <a:off x="2384161" y="2822444"/>
            <a:ext cx="321945" cy="333375"/>
          </a:xfrm>
          <a:prstGeom prst="smileyFace">
            <a:avLst>
              <a:gd name="adj" fmla="val 465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3" name="スマイル 12"/>
          <p:cNvSpPr/>
          <p:nvPr/>
        </p:nvSpPr>
        <p:spPr>
          <a:xfrm rot="374164">
            <a:off x="2862184" y="2822445"/>
            <a:ext cx="321945" cy="333375"/>
          </a:xfrm>
          <a:prstGeom prst="smileyFace">
            <a:avLst>
              <a:gd name="adj" fmla="val -465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4" name="スマイル 13"/>
          <p:cNvSpPr/>
          <p:nvPr/>
        </p:nvSpPr>
        <p:spPr>
          <a:xfrm>
            <a:off x="3313606" y="2822445"/>
            <a:ext cx="321945" cy="333375"/>
          </a:xfrm>
          <a:prstGeom prst="smileyFace">
            <a:avLst>
              <a:gd name="adj" fmla="val -465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5" name="スマイル 14"/>
          <p:cNvSpPr/>
          <p:nvPr/>
        </p:nvSpPr>
        <p:spPr>
          <a:xfrm rot="171482">
            <a:off x="3818229" y="2822446"/>
            <a:ext cx="321945" cy="333375"/>
          </a:xfrm>
          <a:prstGeom prst="smileyFace">
            <a:avLst>
              <a:gd name="adj" fmla="val -465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6" name="スマイル 15"/>
          <p:cNvSpPr/>
          <p:nvPr/>
        </p:nvSpPr>
        <p:spPr>
          <a:xfrm rot="2813026">
            <a:off x="4269652" y="2851022"/>
            <a:ext cx="321945" cy="333375"/>
          </a:xfrm>
          <a:prstGeom prst="smileyFace">
            <a:avLst>
              <a:gd name="adj" fmla="val 465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7" name="スマイル 16"/>
          <p:cNvSpPr/>
          <p:nvPr/>
        </p:nvSpPr>
        <p:spPr>
          <a:xfrm rot="10800000">
            <a:off x="2346278" y="2343097"/>
            <a:ext cx="314325" cy="331470"/>
          </a:xfrm>
          <a:prstGeom prst="smileyFace">
            <a:avLst>
              <a:gd name="adj" fmla="val -4653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8" name="スマイル 17"/>
          <p:cNvSpPr/>
          <p:nvPr/>
        </p:nvSpPr>
        <p:spPr>
          <a:xfrm rot="10800000">
            <a:off x="2811724" y="2352632"/>
            <a:ext cx="314325" cy="331470"/>
          </a:xfrm>
          <a:prstGeom prst="smileyFace">
            <a:avLst>
              <a:gd name="adj" fmla="val -4653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9" name="スマイル 18"/>
          <p:cNvSpPr/>
          <p:nvPr/>
        </p:nvSpPr>
        <p:spPr>
          <a:xfrm rot="10800000">
            <a:off x="3308626" y="2352632"/>
            <a:ext cx="314325" cy="331470"/>
          </a:xfrm>
          <a:prstGeom prst="smileyFace">
            <a:avLst>
              <a:gd name="adj" fmla="val -4653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0" name="スマイル 19"/>
          <p:cNvSpPr/>
          <p:nvPr/>
        </p:nvSpPr>
        <p:spPr>
          <a:xfrm rot="10800000">
            <a:off x="3801077" y="2352632"/>
            <a:ext cx="314325" cy="331470"/>
          </a:xfrm>
          <a:prstGeom prst="smileyFace">
            <a:avLst>
              <a:gd name="adj" fmla="val -4653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1" name="スマイル 20"/>
          <p:cNvSpPr/>
          <p:nvPr/>
        </p:nvSpPr>
        <p:spPr>
          <a:xfrm rot="6328972">
            <a:off x="4270765" y="2364562"/>
            <a:ext cx="314325" cy="331470"/>
          </a:xfrm>
          <a:prstGeom prst="smileyFace">
            <a:avLst>
              <a:gd name="adj" fmla="val 4653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2" name="スマイル 21"/>
          <p:cNvSpPr/>
          <p:nvPr/>
        </p:nvSpPr>
        <p:spPr>
          <a:xfrm rot="5722828">
            <a:off x="1185610" y="2531541"/>
            <a:ext cx="545170" cy="548812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3" name="スマイル 22"/>
          <p:cNvSpPr/>
          <p:nvPr/>
        </p:nvSpPr>
        <p:spPr>
          <a:xfrm rot="19974888">
            <a:off x="1932738" y="2822445"/>
            <a:ext cx="321945" cy="333375"/>
          </a:xfrm>
          <a:prstGeom prst="smileyFace">
            <a:avLst>
              <a:gd name="adj" fmla="val 465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4" name="スマイル 23"/>
          <p:cNvSpPr/>
          <p:nvPr/>
        </p:nvSpPr>
        <p:spPr>
          <a:xfrm rot="12899991">
            <a:off x="1907411" y="2343098"/>
            <a:ext cx="314325" cy="331470"/>
          </a:xfrm>
          <a:prstGeom prst="smileyFace">
            <a:avLst>
              <a:gd name="adj" fmla="val -4653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6" name="四角形吹き出し 25"/>
          <p:cNvSpPr/>
          <p:nvPr/>
        </p:nvSpPr>
        <p:spPr>
          <a:xfrm>
            <a:off x="1159437" y="3393941"/>
            <a:ext cx="4145987" cy="1012495"/>
          </a:xfrm>
          <a:prstGeom prst="wedgeRectCallout">
            <a:avLst>
              <a:gd name="adj1" fmla="val -41297"/>
              <a:gd name="adj2" fmla="val -76254"/>
            </a:avLst>
          </a:prstGeom>
          <a:solidFill>
            <a:srgbClr val="CCFFCC"/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i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失敗した仲間を責めたりせず</a:t>
            </a:r>
            <a:r>
              <a:rPr lang="ja-JP" altLang="en-US" sz="1400" i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、勝っても負けても仲良く楽しく</a:t>
            </a:r>
            <a:endParaRPr lang="en-US" altLang="ja-JP" sz="1400" i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i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ゲームをしましょう！</a:t>
            </a:r>
          </a:p>
        </p:txBody>
      </p:sp>
      <p:sp>
        <p:nvSpPr>
          <p:cNvPr id="27" name="スマイル 26"/>
          <p:cNvSpPr/>
          <p:nvPr/>
        </p:nvSpPr>
        <p:spPr>
          <a:xfrm rot="16200000">
            <a:off x="4786108" y="2507011"/>
            <a:ext cx="545170" cy="548812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pic>
        <p:nvPicPr>
          <p:cNvPr id="28" name="図 27" descr="アメリカン・フットボール　色数5色（グラデーションあり）＜272 アメフトボールのイラスト／条件付フリー素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0031">
            <a:off x="2960461" y="4667304"/>
            <a:ext cx="296810" cy="2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5487597" y="1104900"/>
            <a:ext cx="531344" cy="15468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守備側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2303902" y="6012513"/>
            <a:ext cx="2023085" cy="50053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攻撃側</a:t>
            </a:r>
          </a:p>
        </p:txBody>
      </p:sp>
    </p:spTree>
    <p:extLst>
      <p:ext uri="{BB962C8B-B14F-4D97-AF65-F5344CB8AC3E}">
        <p14:creationId xmlns:p14="http://schemas.microsoft.com/office/powerpoint/2010/main" val="15768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 27">
            <a:extLst>
              <a:ext uri="{FF2B5EF4-FFF2-40B4-BE49-F238E27FC236}">
                <a16:creationId xmlns:a16="http://schemas.microsoft.com/office/drawing/2014/main" xmlns="" id="{324613E3-9EF1-4EF0-918D-C11A3EC74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291054"/>
              </p:ext>
            </p:extLst>
          </p:nvPr>
        </p:nvGraphicFramePr>
        <p:xfrm>
          <a:off x="783772" y="163286"/>
          <a:ext cx="5442858" cy="6607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42858">
                  <a:extLst>
                    <a:ext uri="{9D8B030D-6E8A-4147-A177-3AD203B41FA5}">
                      <a16:colId xmlns:a16="http://schemas.microsoft.com/office/drawing/2014/main" xmlns="" val="1455150905"/>
                    </a:ext>
                  </a:extLst>
                </a:gridCol>
              </a:tblGrid>
              <a:tr h="1175657">
                <a:tc>
                  <a:txBody>
                    <a:bodyPr/>
                    <a:lstStyle/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sz="28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作戦カード　　</a:t>
                      </a:r>
                      <a:r>
                        <a:rPr kumimoji="1" lang="ja-JP" altLang="en-US" dirty="0"/>
                        <a:t>　</a:t>
                      </a:r>
                      <a:endParaRPr kumimoji="1" lang="en-US" altLang="ja-JP" dirty="0"/>
                    </a:p>
                    <a:p>
                      <a:pPr algn="ctr"/>
                      <a:endParaRPr kumimoji="1" lang="en-US" altLang="ja-JP" dirty="0"/>
                    </a:p>
                    <a:p>
                      <a:pPr algn="l"/>
                      <a:r>
                        <a:rPr kumimoji="1" lang="ja-JP" altLang="en-US" dirty="0"/>
                        <a:t>３点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9749901"/>
                  </a:ext>
                </a:extLst>
              </a:tr>
              <a:tr h="1254135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２点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903581"/>
                  </a:ext>
                </a:extLst>
              </a:tr>
              <a:tr h="1214745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１点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5245123"/>
                  </a:ext>
                </a:extLst>
              </a:tr>
              <a:tr h="1254135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０点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9853681"/>
                  </a:ext>
                </a:extLst>
              </a:tr>
              <a:tr h="1543551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0577702"/>
                  </a:ext>
                </a:extLst>
              </a:tr>
            </a:tbl>
          </a:graphicData>
        </a:graphic>
      </p:graphicFrame>
      <p:sp>
        <p:nvSpPr>
          <p:cNvPr id="22" name="円/楕円 23">
            <a:extLst>
              <a:ext uri="{FF2B5EF4-FFF2-40B4-BE49-F238E27FC236}">
                <a16:creationId xmlns:a16="http://schemas.microsoft.com/office/drawing/2014/main" xmlns="" id="{54AAF4B7-727C-41B1-BD88-5B36886070A9}"/>
              </a:ext>
            </a:extLst>
          </p:cNvPr>
          <p:cNvSpPr/>
          <p:nvPr/>
        </p:nvSpPr>
        <p:spPr>
          <a:xfrm>
            <a:off x="3727206" y="5963904"/>
            <a:ext cx="403641" cy="38818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円/楕円 19">
            <a:extLst>
              <a:ext uri="{FF2B5EF4-FFF2-40B4-BE49-F238E27FC236}">
                <a16:creationId xmlns:a16="http://schemas.microsoft.com/office/drawing/2014/main" xmlns="" id="{FDB6B36D-C881-4D47-AEC1-D1831C8FFA3C}"/>
              </a:ext>
            </a:extLst>
          </p:cNvPr>
          <p:cNvSpPr/>
          <p:nvPr/>
        </p:nvSpPr>
        <p:spPr>
          <a:xfrm>
            <a:off x="2296450" y="5304478"/>
            <a:ext cx="403641" cy="388188"/>
          </a:xfrm>
          <a:prstGeom prst="ellipse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円/楕円 21">
            <a:extLst>
              <a:ext uri="{FF2B5EF4-FFF2-40B4-BE49-F238E27FC236}">
                <a16:creationId xmlns:a16="http://schemas.microsoft.com/office/drawing/2014/main" xmlns="" id="{FCF7D9C0-CF70-4238-920F-1D241F45390E}"/>
              </a:ext>
            </a:extLst>
          </p:cNvPr>
          <p:cNvSpPr/>
          <p:nvPr/>
        </p:nvSpPr>
        <p:spPr>
          <a:xfrm>
            <a:off x="3707827" y="5573378"/>
            <a:ext cx="403641" cy="388188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5" name="図 24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24BBC59C-C58F-4A00-A77D-C5ADE7B8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3056">
            <a:off x="3756377" y="5229749"/>
            <a:ext cx="314074" cy="31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xmlns="" id="{54040748-7F3B-46AD-9007-956C2BDC9EBB}"/>
              </a:ext>
            </a:extLst>
          </p:cNvPr>
          <p:cNvCxnSpPr>
            <a:cxnSpLocks/>
          </p:cNvCxnSpPr>
          <p:nvPr/>
        </p:nvCxnSpPr>
        <p:spPr>
          <a:xfrm>
            <a:off x="783772" y="5050973"/>
            <a:ext cx="54428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表 27">
            <a:extLst>
              <a:ext uri="{FF2B5EF4-FFF2-40B4-BE49-F238E27FC236}">
                <a16:creationId xmlns:a16="http://schemas.microsoft.com/office/drawing/2014/main" xmlns="" id="{CCB59B2A-3B38-4166-A4A9-7CC19F14E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19332"/>
              </p:ext>
            </p:extLst>
          </p:nvPr>
        </p:nvGraphicFramePr>
        <p:xfrm>
          <a:off x="6433457" y="174171"/>
          <a:ext cx="5453743" cy="65485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53743">
                  <a:extLst>
                    <a:ext uri="{9D8B030D-6E8A-4147-A177-3AD203B41FA5}">
                      <a16:colId xmlns:a16="http://schemas.microsoft.com/office/drawing/2014/main" xmlns="" val="1455150905"/>
                    </a:ext>
                  </a:extLst>
                </a:gridCol>
              </a:tblGrid>
              <a:tr h="1216431">
                <a:tc>
                  <a:txBody>
                    <a:bodyPr/>
                    <a:lstStyle/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sz="28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作戦カード　　</a:t>
                      </a:r>
                      <a:r>
                        <a:rPr kumimoji="1" lang="ja-JP" altLang="en-US" dirty="0"/>
                        <a:t>　</a:t>
                      </a:r>
                      <a:endParaRPr kumimoji="1" lang="en-US" altLang="ja-JP" dirty="0"/>
                    </a:p>
                    <a:p>
                      <a:pPr algn="ctr"/>
                      <a:endParaRPr kumimoji="1" lang="en-US" altLang="ja-JP" dirty="0"/>
                    </a:p>
                    <a:p>
                      <a:pPr algn="l"/>
                      <a:r>
                        <a:rPr kumimoji="1" lang="ja-JP" altLang="en-US" dirty="0"/>
                        <a:t>３点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9749901"/>
                  </a:ext>
                </a:extLst>
              </a:tr>
              <a:tr h="1216431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２点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903581"/>
                  </a:ext>
                </a:extLst>
              </a:tr>
              <a:tr h="1257396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１点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5245123"/>
                  </a:ext>
                </a:extLst>
              </a:tr>
              <a:tr h="1236482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０点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9853681"/>
                  </a:ext>
                </a:extLst>
              </a:tr>
              <a:tr h="1497147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0577702"/>
                  </a:ext>
                </a:extLst>
              </a:tr>
            </a:tbl>
          </a:graphicData>
        </a:graphic>
      </p:graphicFrame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xmlns="" id="{9FA19B36-F9D1-4DA8-B099-CCD599B2A7A8}"/>
              </a:ext>
            </a:extLst>
          </p:cNvPr>
          <p:cNvCxnSpPr>
            <a:cxnSpLocks/>
          </p:cNvCxnSpPr>
          <p:nvPr/>
        </p:nvCxnSpPr>
        <p:spPr>
          <a:xfrm>
            <a:off x="6444344" y="5050969"/>
            <a:ext cx="5421085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23">
            <a:extLst>
              <a:ext uri="{FF2B5EF4-FFF2-40B4-BE49-F238E27FC236}">
                <a16:creationId xmlns:a16="http://schemas.microsoft.com/office/drawing/2014/main" xmlns="" id="{3C0C8792-2029-4855-A13D-0F8E8C286484}"/>
              </a:ext>
            </a:extLst>
          </p:cNvPr>
          <p:cNvSpPr/>
          <p:nvPr/>
        </p:nvSpPr>
        <p:spPr>
          <a:xfrm>
            <a:off x="9107470" y="5988396"/>
            <a:ext cx="403641" cy="38818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7" name="図 36" descr="アメリカン・フットボール　色数5色（グラデーションあり）＜272 アメフトボールのイラスト／条件付フリー素材">
            <a:extLst>
              <a:ext uri="{FF2B5EF4-FFF2-40B4-BE49-F238E27FC236}">
                <a16:creationId xmlns:a16="http://schemas.microsoft.com/office/drawing/2014/main" xmlns="" id="{B668E50C-A3CC-4A93-A0A7-D9A7B420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3056">
            <a:off x="9173379" y="5216145"/>
            <a:ext cx="314074" cy="31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21">
            <a:extLst>
              <a:ext uri="{FF2B5EF4-FFF2-40B4-BE49-F238E27FC236}">
                <a16:creationId xmlns:a16="http://schemas.microsoft.com/office/drawing/2014/main" xmlns="" id="{A8483BD1-52AD-4953-B553-736F86CFC756}"/>
              </a:ext>
            </a:extLst>
          </p:cNvPr>
          <p:cNvSpPr/>
          <p:nvPr/>
        </p:nvSpPr>
        <p:spPr>
          <a:xfrm>
            <a:off x="9118027" y="5563853"/>
            <a:ext cx="403641" cy="427372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/楕円 19">
            <a:extLst>
              <a:ext uri="{FF2B5EF4-FFF2-40B4-BE49-F238E27FC236}">
                <a16:creationId xmlns:a16="http://schemas.microsoft.com/office/drawing/2014/main" xmlns="" id="{B40F5A32-505B-434A-A428-523D6D97C150}"/>
              </a:ext>
            </a:extLst>
          </p:cNvPr>
          <p:cNvSpPr/>
          <p:nvPr/>
        </p:nvSpPr>
        <p:spPr>
          <a:xfrm>
            <a:off x="10802275" y="5304478"/>
            <a:ext cx="403641" cy="388188"/>
          </a:xfrm>
          <a:prstGeom prst="ellipse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23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角丸四角形 88"/>
          <p:cNvSpPr/>
          <p:nvPr/>
        </p:nvSpPr>
        <p:spPr>
          <a:xfrm>
            <a:off x="2232025" y="2565401"/>
            <a:ext cx="7680399" cy="114236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6167756" y="3809366"/>
            <a:ext cx="3744595" cy="16236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2207260" y="3836671"/>
            <a:ext cx="3744724" cy="160972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2041327" y="3203446"/>
            <a:ext cx="799288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063552" y="2348880"/>
            <a:ext cx="79928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2063552" y="1340768"/>
            <a:ext cx="0" cy="4176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10087504" y="1340768"/>
            <a:ext cx="0" cy="4176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676400" y="3034622"/>
            <a:ext cx="748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5y</a:t>
            </a:r>
            <a:endParaRPr lang="ja-JP" altLang="en-US" sz="1600" dirty="0"/>
          </a:p>
        </p:txBody>
      </p:sp>
      <p:sp>
        <p:nvSpPr>
          <p:cNvPr id="38" name="二等辺三角形 37"/>
          <p:cNvSpPr/>
          <p:nvPr/>
        </p:nvSpPr>
        <p:spPr>
          <a:xfrm>
            <a:off x="3899536" y="4169410"/>
            <a:ext cx="575945" cy="431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二等辺三角形 41"/>
          <p:cNvSpPr/>
          <p:nvPr/>
        </p:nvSpPr>
        <p:spPr>
          <a:xfrm>
            <a:off x="7660641" y="4169410"/>
            <a:ext cx="575945" cy="431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777638" y="1858472"/>
            <a:ext cx="576064" cy="4320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WR</a:t>
            </a:r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735960" y="1090085"/>
            <a:ext cx="576064" cy="4320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QB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735960" y="1800112"/>
            <a:ext cx="576064" cy="4320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Ｃ</a:t>
            </a:r>
          </a:p>
        </p:txBody>
      </p:sp>
      <p:pic>
        <p:nvPicPr>
          <p:cNvPr id="1028" name="Picture 4" descr="「アメフト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803969" y="2200865"/>
            <a:ext cx="454149" cy="273931"/>
          </a:xfrm>
          <a:prstGeom prst="rect">
            <a:avLst/>
          </a:prstGeom>
          <a:noFill/>
        </p:spPr>
      </p:pic>
      <p:sp>
        <p:nvSpPr>
          <p:cNvPr id="61" name="二等辺三角形 60"/>
          <p:cNvSpPr/>
          <p:nvPr/>
        </p:nvSpPr>
        <p:spPr>
          <a:xfrm>
            <a:off x="5771516" y="3203575"/>
            <a:ext cx="575945" cy="43180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094667" y="4360416"/>
            <a:ext cx="799288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36"/>
          <p:cNvSpPr txBox="1"/>
          <p:nvPr/>
        </p:nvSpPr>
        <p:spPr>
          <a:xfrm>
            <a:off x="1662430" y="4169411"/>
            <a:ext cx="5448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10y</a:t>
            </a:r>
            <a:endParaRPr lang="ja-JP" altLang="en-US" sz="16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2063552" y="5516751"/>
            <a:ext cx="799288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36"/>
          <p:cNvSpPr txBox="1"/>
          <p:nvPr/>
        </p:nvSpPr>
        <p:spPr>
          <a:xfrm>
            <a:off x="1687195" y="5095876"/>
            <a:ext cx="5448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15y</a:t>
            </a:r>
            <a:endParaRPr lang="ja-JP" altLang="en-US" sz="16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xmlns="" id="{13A7882A-CD19-4AAA-B0BE-3A890BA9055B}"/>
              </a:ext>
            </a:extLst>
          </p:cNvPr>
          <p:cNvSpPr/>
          <p:nvPr/>
        </p:nvSpPr>
        <p:spPr>
          <a:xfrm>
            <a:off x="2979220" y="477711"/>
            <a:ext cx="7841180" cy="530679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守備３人　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人・後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人のゾーンディフェンス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xmlns="" id="{6B2C739C-5C3D-359F-2882-C1476E1ACE68}"/>
              </a:ext>
            </a:extLst>
          </p:cNvPr>
          <p:cNvSpPr/>
          <p:nvPr/>
        </p:nvSpPr>
        <p:spPr>
          <a:xfrm>
            <a:off x="523174" y="466480"/>
            <a:ext cx="1815192" cy="5306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参考資料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角丸四角形 59"/>
          <p:cNvSpPr/>
          <p:nvPr/>
        </p:nvSpPr>
        <p:spPr>
          <a:xfrm>
            <a:off x="2279576" y="2420888"/>
            <a:ext cx="3791628" cy="16103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9" name="角丸四角形 88"/>
          <p:cNvSpPr/>
          <p:nvPr/>
        </p:nvSpPr>
        <p:spPr>
          <a:xfrm>
            <a:off x="2219960" y="4087496"/>
            <a:ext cx="7679690" cy="134556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6059488" y="2384426"/>
            <a:ext cx="3878262" cy="16236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2063044" y="3212976"/>
            <a:ext cx="799288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063552" y="2348880"/>
            <a:ext cx="79928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2063552" y="1340768"/>
            <a:ext cx="0" cy="4176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10087504" y="1340768"/>
            <a:ext cx="0" cy="4176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632857" y="3023736"/>
            <a:ext cx="661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5y</a:t>
            </a:r>
            <a:endParaRPr lang="ja-JP" altLang="en-US" sz="1600" dirty="0"/>
          </a:p>
        </p:txBody>
      </p:sp>
      <p:sp>
        <p:nvSpPr>
          <p:cNvPr id="42" name="二等辺三角形 41"/>
          <p:cNvSpPr/>
          <p:nvPr/>
        </p:nvSpPr>
        <p:spPr>
          <a:xfrm>
            <a:off x="8544273" y="3356992"/>
            <a:ext cx="575945" cy="4318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777638" y="1858472"/>
            <a:ext cx="576064" cy="4320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WR</a:t>
            </a:r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735960" y="1090085"/>
            <a:ext cx="576064" cy="4320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QB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735960" y="1800112"/>
            <a:ext cx="576064" cy="4320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Ｃ</a:t>
            </a:r>
          </a:p>
        </p:txBody>
      </p:sp>
      <p:pic>
        <p:nvPicPr>
          <p:cNvPr id="1028" name="Picture 4" descr="「アメフト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803969" y="2200865"/>
            <a:ext cx="454149" cy="273931"/>
          </a:xfrm>
          <a:prstGeom prst="rect">
            <a:avLst/>
          </a:prstGeom>
          <a:noFill/>
        </p:spPr>
      </p:pic>
      <p:sp>
        <p:nvSpPr>
          <p:cNvPr id="55" name="二等辺三角形 54"/>
          <p:cNvSpPr/>
          <p:nvPr/>
        </p:nvSpPr>
        <p:spPr>
          <a:xfrm>
            <a:off x="5749926" y="4360545"/>
            <a:ext cx="575945" cy="431800"/>
          </a:xfrm>
          <a:prstGeom prst="triangl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二等辺三角形 60"/>
          <p:cNvSpPr/>
          <p:nvPr/>
        </p:nvSpPr>
        <p:spPr>
          <a:xfrm>
            <a:off x="3863753" y="3356992"/>
            <a:ext cx="575945" cy="43180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094667" y="4360416"/>
            <a:ext cx="799288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36"/>
          <p:cNvSpPr txBox="1"/>
          <p:nvPr/>
        </p:nvSpPr>
        <p:spPr>
          <a:xfrm>
            <a:off x="1662430" y="4169411"/>
            <a:ext cx="5448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10y</a:t>
            </a:r>
            <a:endParaRPr lang="ja-JP" altLang="en-US" sz="16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2063552" y="5516751"/>
            <a:ext cx="799288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36"/>
          <p:cNvSpPr txBox="1"/>
          <p:nvPr/>
        </p:nvSpPr>
        <p:spPr>
          <a:xfrm>
            <a:off x="1687195" y="5095876"/>
            <a:ext cx="5448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15y</a:t>
            </a:r>
            <a:endParaRPr lang="ja-JP" altLang="en-US" sz="16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xmlns="" id="{B661D735-81AE-435B-B455-9736CFE68DB7}"/>
              </a:ext>
            </a:extLst>
          </p:cNvPr>
          <p:cNvSpPr/>
          <p:nvPr/>
        </p:nvSpPr>
        <p:spPr>
          <a:xfrm>
            <a:off x="2347045" y="342956"/>
            <a:ext cx="8081470" cy="530679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守備３人　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人・後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人のゾーンディフェンス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xmlns="" id="{A4C81F67-EAF2-41F0-02D5-DB4E6AB82613}"/>
              </a:ext>
            </a:extLst>
          </p:cNvPr>
          <p:cNvSpPr/>
          <p:nvPr/>
        </p:nvSpPr>
        <p:spPr>
          <a:xfrm>
            <a:off x="234416" y="331267"/>
            <a:ext cx="1815192" cy="5306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参考資料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線コネクタ 34"/>
          <p:cNvCxnSpPr/>
          <p:nvPr/>
        </p:nvCxnSpPr>
        <p:spPr>
          <a:xfrm>
            <a:off x="2041327" y="3203446"/>
            <a:ext cx="799288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063552" y="2348880"/>
            <a:ext cx="79928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2063552" y="1340768"/>
            <a:ext cx="0" cy="4176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10087504" y="1340768"/>
            <a:ext cx="0" cy="4176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643743" y="3034622"/>
            <a:ext cx="595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5y</a:t>
            </a:r>
            <a:endParaRPr lang="ja-JP" altLang="en-US" sz="1600" dirty="0"/>
          </a:p>
        </p:txBody>
      </p:sp>
      <p:sp>
        <p:nvSpPr>
          <p:cNvPr id="38" name="二等辺三角形 37"/>
          <p:cNvSpPr/>
          <p:nvPr/>
        </p:nvSpPr>
        <p:spPr>
          <a:xfrm>
            <a:off x="6638926" y="2823210"/>
            <a:ext cx="575945" cy="431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二等辺三角形 41"/>
          <p:cNvSpPr/>
          <p:nvPr/>
        </p:nvSpPr>
        <p:spPr>
          <a:xfrm>
            <a:off x="8777606" y="2940050"/>
            <a:ext cx="575945" cy="4318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855640" y="1844824"/>
            <a:ext cx="576064" cy="4320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WR</a:t>
            </a:r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777638" y="1858472"/>
            <a:ext cx="576064" cy="432048"/>
          </a:xfrm>
          <a:prstGeom prst="ellips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WR</a:t>
            </a:r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735960" y="1090085"/>
            <a:ext cx="576064" cy="4320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QB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735960" y="1800112"/>
            <a:ext cx="576064" cy="4320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Ｃ</a:t>
            </a:r>
          </a:p>
        </p:txBody>
      </p:sp>
      <p:pic>
        <p:nvPicPr>
          <p:cNvPr id="1028" name="Picture 4" descr="「アメフト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803969" y="2200865"/>
            <a:ext cx="454149" cy="273931"/>
          </a:xfrm>
          <a:prstGeom prst="rect">
            <a:avLst/>
          </a:prstGeom>
          <a:noFill/>
        </p:spPr>
      </p:pic>
      <p:sp>
        <p:nvSpPr>
          <p:cNvPr id="55" name="二等辺三角形 54"/>
          <p:cNvSpPr/>
          <p:nvPr/>
        </p:nvSpPr>
        <p:spPr>
          <a:xfrm>
            <a:off x="5429886" y="2771775"/>
            <a:ext cx="575945" cy="4318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二等辺三角形 60"/>
          <p:cNvSpPr/>
          <p:nvPr/>
        </p:nvSpPr>
        <p:spPr>
          <a:xfrm>
            <a:off x="2855596" y="2940050"/>
            <a:ext cx="575945" cy="43180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094667" y="4360416"/>
            <a:ext cx="799288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36"/>
          <p:cNvSpPr txBox="1"/>
          <p:nvPr/>
        </p:nvSpPr>
        <p:spPr>
          <a:xfrm>
            <a:off x="1662430" y="4169411"/>
            <a:ext cx="5448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10y</a:t>
            </a:r>
            <a:endParaRPr lang="ja-JP" altLang="en-US" sz="16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2063552" y="5516751"/>
            <a:ext cx="799288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36"/>
          <p:cNvSpPr txBox="1"/>
          <p:nvPr/>
        </p:nvSpPr>
        <p:spPr>
          <a:xfrm>
            <a:off x="1687195" y="5095876"/>
            <a:ext cx="5448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15y</a:t>
            </a:r>
            <a:endParaRPr lang="ja-JP" altLang="en-US" sz="1600" dirty="0"/>
          </a:p>
        </p:txBody>
      </p:sp>
      <p:sp>
        <p:nvSpPr>
          <p:cNvPr id="3" name="角丸四角形 2"/>
          <p:cNvSpPr/>
          <p:nvPr/>
        </p:nvSpPr>
        <p:spPr>
          <a:xfrm>
            <a:off x="2639696" y="1628776"/>
            <a:ext cx="1007745" cy="2159635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角丸四角形 3"/>
          <p:cNvSpPr/>
          <p:nvPr/>
        </p:nvSpPr>
        <p:spPr>
          <a:xfrm rot="19620000">
            <a:off x="6109336" y="943611"/>
            <a:ext cx="1007745" cy="2794635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 rot="1680000">
            <a:off x="5403216" y="1590676"/>
            <a:ext cx="774065" cy="2159635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8561706" y="1628776"/>
            <a:ext cx="1007745" cy="2159635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xmlns="" id="{4A167BC6-E7A3-435B-AD13-0899AA0D7D94}"/>
              </a:ext>
            </a:extLst>
          </p:cNvPr>
          <p:cNvSpPr/>
          <p:nvPr/>
        </p:nvSpPr>
        <p:spPr>
          <a:xfrm>
            <a:off x="2854892" y="321185"/>
            <a:ext cx="5135222" cy="530679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守備３人　マンツーマン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xmlns="" id="{090EA0C0-46F4-C4D6-FB0B-0DFC045F4DF3}"/>
              </a:ext>
            </a:extLst>
          </p:cNvPr>
          <p:cNvSpPr/>
          <p:nvPr/>
        </p:nvSpPr>
        <p:spPr>
          <a:xfrm>
            <a:off x="642917" y="308694"/>
            <a:ext cx="1815192" cy="5306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参考資料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xmlns="" id="{FA34D9E0-664C-8810-72FB-531513820942}"/>
              </a:ext>
            </a:extLst>
          </p:cNvPr>
          <p:cNvSpPr/>
          <p:nvPr/>
        </p:nvSpPr>
        <p:spPr>
          <a:xfrm>
            <a:off x="8165633" y="4047079"/>
            <a:ext cx="1815192" cy="5306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WR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が右の時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xmlns="" id="{590FB205-6495-5A40-F193-E5A8EF0E7423}"/>
              </a:ext>
            </a:extLst>
          </p:cNvPr>
          <p:cNvSpPr/>
          <p:nvPr/>
        </p:nvSpPr>
        <p:spPr>
          <a:xfrm>
            <a:off x="2273368" y="4035849"/>
            <a:ext cx="1815192" cy="5306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WR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が左の時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図 5" descr="C:\Users\owner\Desktop\20181009002.jpg">
            <a:extLst>
              <a:ext uri="{FF2B5EF4-FFF2-40B4-BE49-F238E27FC236}">
                <a16:creationId xmlns:a16="http://schemas.microsoft.com/office/drawing/2014/main" xmlns="" id="{788D7A4B-DD7C-5146-ACBD-9DF8B3CF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91" y="3939908"/>
            <a:ext cx="33750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図 13" descr="C:\Users\owner\AppData\Local\Microsoft\Windows\INetCache\Content.Word\20180731ooo4.jpg">
            <a:extLst>
              <a:ext uri="{FF2B5EF4-FFF2-40B4-BE49-F238E27FC236}">
                <a16:creationId xmlns:a16="http://schemas.microsoft.com/office/drawing/2014/main" xmlns="" id="{820D88CD-F5FF-C318-4341-4F6287A7F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55" y="454417"/>
            <a:ext cx="234791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F010E162-61DA-9C65-9526-0A4EA567D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124" y="651460"/>
            <a:ext cx="2308178" cy="2178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FF0BFEF4-3BE7-AA27-F94A-3F722799E0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262" y="3939139"/>
            <a:ext cx="2360930" cy="25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38B38B1D-2A51-E11F-8AB8-D56AAF80CE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799" y="4494999"/>
            <a:ext cx="1669581" cy="182945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タイトル 5">
            <a:extLst>
              <a:ext uri="{FF2B5EF4-FFF2-40B4-BE49-F238E27FC236}">
                <a16:creationId xmlns:a16="http://schemas.microsoft.com/office/drawing/2014/main" xmlns="" id="{15574586-819A-35D3-9EDC-84372487E5CA}"/>
              </a:ext>
            </a:extLst>
          </p:cNvPr>
          <p:cNvSpPr txBox="1">
            <a:spLocks/>
          </p:cNvSpPr>
          <p:nvPr/>
        </p:nvSpPr>
        <p:spPr>
          <a:xfrm>
            <a:off x="625642" y="2865922"/>
            <a:ext cx="11184555" cy="1126155"/>
          </a:xfrm>
          <a:prstGeom prst="rect">
            <a:avLst/>
          </a:prstGeom>
          <a:solidFill>
            <a:srgbClr val="CC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i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藤子・</a:t>
            </a:r>
            <a:r>
              <a:rPr lang="en-US" altLang="ja-JP" sz="3600" b="1" i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</a:t>
            </a:r>
            <a:r>
              <a:rPr lang="ja-JP" altLang="en-US" sz="3600" b="1" i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・不二雄 ミュージアムカップで会いましょう！</a:t>
            </a:r>
            <a:r>
              <a:rPr lang="en-US" altLang="ja-JP" sz="3600" b="1" i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3200" b="1" i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</a:t>
            </a:r>
            <a:endParaRPr lang="ja-JP" altLang="en-US" sz="3200" b="1" i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08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0232" y="201293"/>
            <a:ext cx="9816354" cy="36348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コーチ達の共通指導　「 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PATROL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」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210233" y="707374"/>
            <a:ext cx="9977720" cy="859701"/>
          </a:xfrm>
          <a:prstGeom prst="roundRect">
            <a:avLst/>
          </a:prstGeom>
          <a:solidFill>
            <a:srgbClr val="CCFFFF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Process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「結果ではなく、経過を重視しましょう」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結果を評価するのではなく、経過を重視しましょう。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1210232" y="1626333"/>
            <a:ext cx="9977720" cy="1218599"/>
          </a:xfrm>
          <a:prstGeom prst="roundRect">
            <a:avLst/>
          </a:prstGeom>
          <a:solidFill>
            <a:srgbClr val="FFFFCC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Acknowledgement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「承認しましょう」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プレーヤーの意思を尊重し、その行動や言動を認めることが重要です。　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自分の存在を認められることが、プレーヤにとって大きな励みになります。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210231" y="2904190"/>
            <a:ext cx="9977721" cy="585136"/>
          </a:xfrm>
          <a:prstGeom prst="roundRect">
            <a:avLst/>
          </a:prstGeom>
          <a:solidFill>
            <a:srgbClr val="CCFFFF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Together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「一緒に楽しみ、考えましょう」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210231" y="3548584"/>
            <a:ext cx="9977720" cy="786892"/>
          </a:xfrm>
          <a:prstGeom prst="roundRect">
            <a:avLst/>
          </a:prstGeom>
          <a:solidFill>
            <a:srgbClr val="FFFFCC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Respect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「尊敬しましょう、尊重しましょう」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年齢、性別に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関係なく、すべての人を尊敬しましょう。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210229" y="4394734"/>
            <a:ext cx="9977720" cy="900481"/>
          </a:xfrm>
          <a:prstGeom prst="roundRect">
            <a:avLst/>
          </a:prstGeom>
          <a:solidFill>
            <a:srgbClr val="CCFFFF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Observation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「よく観察しましょう」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体調は万全か、悩み事はないか。見ていなければわかりません。「見られている」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ことでプレーヤーは安心します。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210229" y="5350027"/>
            <a:ext cx="9977720" cy="1324863"/>
          </a:xfrm>
          <a:prstGeom prst="roundRect">
            <a:avLst/>
          </a:prstGeom>
          <a:solidFill>
            <a:srgbClr val="FFFFCC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Listening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「話をよく聴きましょう」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自分が話すより、プレーヤの話を聴く時間を多くとりましょう。指導者が「なってほしいプレーヤー」ではなく、プレーヤー自身が「なりたい」自分を意識し、気づかせるためには、プレーヤー自身にたくさん話す機会を作ってあげましょう。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877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D056F78-D3B3-0583-B4A8-E874FA130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051" y="904775"/>
            <a:ext cx="2269156" cy="836940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参考資料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BFDBEC76-A0EF-4A24-69F0-E9BD9D52B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29" y="902025"/>
            <a:ext cx="3418572" cy="3418572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xmlns="" id="{8F9B0EB8-CE54-BA4E-4A6E-93519BA8FCD1}"/>
              </a:ext>
            </a:extLst>
          </p:cNvPr>
          <p:cNvSpPr txBox="1">
            <a:spLocks/>
          </p:cNvSpPr>
          <p:nvPr/>
        </p:nvSpPr>
        <p:spPr>
          <a:xfrm>
            <a:off x="1776090" y="4562145"/>
            <a:ext cx="9144000" cy="1506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 校 教 育　について</a:t>
            </a:r>
          </a:p>
        </p:txBody>
      </p:sp>
    </p:spTree>
    <p:extLst>
      <p:ext uri="{BB962C8B-B14F-4D97-AF65-F5344CB8AC3E}">
        <p14:creationId xmlns:p14="http://schemas.microsoft.com/office/powerpoint/2010/main" val="289669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xmlns="" id="{C007AE5D-EEFC-4DA2-8151-D6946B663E13}"/>
              </a:ext>
            </a:extLst>
          </p:cNvPr>
          <p:cNvSpPr/>
          <p:nvPr/>
        </p:nvSpPr>
        <p:spPr>
          <a:xfrm>
            <a:off x="7321085" y="3975233"/>
            <a:ext cx="3817936" cy="896337"/>
          </a:xfrm>
          <a:prstGeom prst="cloudCallout">
            <a:avLst>
              <a:gd name="adj1" fmla="val -53337"/>
              <a:gd name="adj2" fmla="val 55043"/>
            </a:avLst>
          </a:prstGeom>
          <a:ln w="28575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自ら行動する力</a:t>
            </a:r>
          </a:p>
        </p:txBody>
      </p:sp>
      <p:sp>
        <p:nvSpPr>
          <p:cNvPr id="11" name="思考の吹き出し: 雲形 10">
            <a:extLst>
              <a:ext uri="{FF2B5EF4-FFF2-40B4-BE49-F238E27FC236}">
                <a16:creationId xmlns:a16="http://schemas.microsoft.com/office/drawing/2014/main" xmlns="" id="{993E94F9-B45E-4106-8F9D-B2FE8143447A}"/>
              </a:ext>
            </a:extLst>
          </p:cNvPr>
          <p:cNvSpPr/>
          <p:nvPr/>
        </p:nvSpPr>
        <p:spPr>
          <a:xfrm>
            <a:off x="2282039" y="3493969"/>
            <a:ext cx="2299585" cy="799136"/>
          </a:xfrm>
          <a:prstGeom prst="cloudCallout">
            <a:avLst>
              <a:gd name="adj1" fmla="val 55176"/>
              <a:gd name="adj2" fmla="val 70216"/>
            </a:avLst>
          </a:prstGeom>
          <a:ln w="28575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自ら判断し</a:t>
            </a:r>
          </a:p>
        </p:txBody>
      </p: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xmlns="" id="{D3121A2A-F827-4E69-8724-F826F03728AC}"/>
              </a:ext>
            </a:extLst>
          </p:cNvPr>
          <p:cNvSpPr/>
          <p:nvPr/>
        </p:nvSpPr>
        <p:spPr>
          <a:xfrm>
            <a:off x="1794795" y="5014762"/>
            <a:ext cx="2238376" cy="913526"/>
          </a:xfrm>
          <a:prstGeom prst="cloudCallout">
            <a:avLst>
              <a:gd name="adj1" fmla="val 74833"/>
              <a:gd name="adj2" fmla="val -19503"/>
            </a:avLst>
          </a:prstGeom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自ら考え</a:t>
            </a:r>
            <a:endParaRPr kumimoji="1" lang="ja-JP" altLang="en-US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50044220-892A-4A59-9ADD-673033A0E7A1}"/>
              </a:ext>
            </a:extLst>
          </p:cNvPr>
          <p:cNvSpPr/>
          <p:nvPr/>
        </p:nvSpPr>
        <p:spPr>
          <a:xfrm>
            <a:off x="2013858" y="272144"/>
            <a:ext cx="8595746" cy="829377"/>
          </a:xfrm>
          <a:prstGeom prst="wedgeRoundRectCallout">
            <a:avLst>
              <a:gd name="adj1" fmla="val 834"/>
              <a:gd name="adj2" fmla="val 45736"/>
              <a:gd name="adj3" fmla="val 16667"/>
            </a:avLst>
          </a:prstGeom>
          <a:noFill/>
          <a:ln w="57150" cmpd="dbl"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小学校は　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　学習指導要領　全面実施</a:t>
            </a:r>
          </a:p>
        </p:txBody>
      </p:sp>
      <p:sp>
        <p:nvSpPr>
          <p:cNvPr id="13" name="正方形/長方形 8">
            <a:extLst>
              <a:ext uri="{FF2B5EF4-FFF2-40B4-BE49-F238E27FC236}">
                <a16:creationId xmlns:a16="http://schemas.microsoft.com/office/drawing/2014/main" xmlns="" id="{654F4932-5981-42F4-AC33-0AF24705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07" y="2509802"/>
            <a:ext cx="10601325" cy="771525"/>
          </a:xfrm>
          <a:prstGeom prst="rect">
            <a:avLst/>
          </a:prstGeom>
          <a:solidFill>
            <a:srgbClr val="0070C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生きる力</a:t>
            </a:r>
            <a:r>
              <a:rPr kumimoji="0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（学校で学んだことが明日、そして将来につながる）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学びの、その先へ　</a:t>
            </a:r>
            <a:endParaRPr kumimoji="0" lang="ja-JP" altLang="ja-JP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50A7F85-B72D-4238-80B9-A998C47ED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13" y="3645319"/>
            <a:ext cx="2989262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94C3816F-5179-AF85-D9D1-1C0C59F39723}"/>
              </a:ext>
            </a:extLst>
          </p:cNvPr>
          <p:cNvSpPr/>
          <p:nvPr/>
        </p:nvSpPr>
        <p:spPr>
          <a:xfrm>
            <a:off x="1738662" y="1263000"/>
            <a:ext cx="9311140" cy="1076325"/>
          </a:xfrm>
          <a:prstGeom prst="rect">
            <a:avLst/>
          </a:prstGeom>
          <a:solidFill>
            <a:srgbClr val="CCECFF"/>
          </a:solidFill>
          <a:ln w="19050"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ja-JP" altLang="en-US" sz="2000" b="0" i="0" u="none" strike="noStrike" baseline="0" dirty="0">
                <a:solidFill>
                  <a:srgbClr val="231916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これからの社会が、どんなに変化して</a:t>
            </a:r>
            <a:r>
              <a:rPr lang="ja-JP" altLang="en-US" sz="2000" b="1" i="0" u="none" strike="noStrike" baseline="0" dirty="0">
                <a:solidFill>
                  <a:srgbClr val="231916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予測困難</a:t>
            </a:r>
            <a:r>
              <a:rPr lang="ja-JP" altLang="en-US" sz="2000" b="0" i="0" u="none" strike="noStrike" baseline="0" dirty="0">
                <a:solidFill>
                  <a:srgbClr val="231916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になっても、自ら課題を見付け、</a:t>
            </a:r>
            <a:endParaRPr lang="en-US" altLang="ja-JP" sz="2000" b="0" i="0" u="none" strike="noStrike" baseline="0" dirty="0">
              <a:solidFill>
                <a:srgbClr val="231916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l"/>
            <a:r>
              <a:rPr lang="ja-JP" altLang="en-US" sz="2000" b="1" i="0" u="none" strike="noStrike" baseline="0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自ら学び</a:t>
            </a:r>
            <a:r>
              <a:rPr lang="ja-JP" altLang="en-US" sz="2000" b="0" i="0" u="none" strike="noStrike" baseline="0" dirty="0">
                <a:solidFill>
                  <a:srgbClr val="231916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、</a:t>
            </a:r>
            <a:r>
              <a:rPr lang="ja-JP" altLang="en-US" sz="2000" b="1" i="0" u="none" strike="noStrike" baseline="0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自ら考え、判断して行動し</a:t>
            </a:r>
            <a:r>
              <a:rPr lang="ja-JP" altLang="en-US" sz="2000" b="0" i="0" u="none" strike="noStrike" baseline="0" dirty="0">
                <a:solidFill>
                  <a:srgbClr val="231916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、それぞれに思い描く幸せを実現して欲しい。　</a:t>
            </a:r>
            <a:endParaRPr lang="en-US" altLang="ja-JP" sz="2000" b="0" i="0" u="none" strike="noStrike" baseline="0" dirty="0">
              <a:solidFill>
                <a:srgbClr val="231916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l"/>
            <a:r>
              <a:rPr lang="ja-JP" altLang="en-US" sz="2000" b="0" i="0" u="none" strike="noStrike" baseline="0" dirty="0">
                <a:solidFill>
                  <a:srgbClr val="231916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そして、明るい未来を、創って欲しい。</a:t>
            </a: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xmlns="" id="{22C5FAF5-EBDA-7864-81DE-929204EC2ABB}"/>
              </a:ext>
            </a:extLst>
          </p:cNvPr>
          <p:cNvSpPr/>
          <p:nvPr/>
        </p:nvSpPr>
        <p:spPr>
          <a:xfrm>
            <a:off x="9133113" y="5159829"/>
            <a:ext cx="2677887" cy="1328057"/>
          </a:xfrm>
          <a:prstGeom prst="wedgeRoundRectCallout">
            <a:avLst>
              <a:gd name="adj1" fmla="val -57356"/>
              <a:gd name="adj2" fmla="val -2513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・マニュアル人間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・指示待ち人間　　　　　　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をつくらない</a:t>
            </a:r>
          </a:p>
        </p:txBody>
      </p:sp>
    </p:spTree>
    <p:extLst>
      <p:ext uri="{BB962C8B-B14F-4D97-AF65-F5344CB8AC3E}">
        <p14:creationId xmlns:p14="http://schemas.microsoft.com/office/powerpoint/2010/main" val="736874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9" grpId="0" animBg="1"/>
      <p:bldP spid="13" grpId="0" animBg="1"/>
      <p:bldP spid="15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>
            <a:extLst>
              <a:ext uri="{FF2B5EF4-FFF2-40B4-BE49-F238E27FC236}">
                <a16:creationId xmlns:a16="http://schemas.microsoft.com/office/drawing/2014/main" xmlns="" id="{9BBF0DF4-CD00-4824-A34C-E7700DF88112}"/>
              </a:ext>
            </a:extLst>
          </p:cNvPr>
          <p:cNvSpPr/>
          <p:nvPr/>
        </p:nvSpPr>
        <p:spPr>
          <a:xfrm>
            <a:off x="3704227" y="1406373"/>
            <a:ext cx="4710522" cy="1986115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66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203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学んだことを人生や</a:t>
            </a:r>
            <a:endParaRPr kumimoji="0" lang="en-US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203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社会に生かそうとする</a:t>
            </a:r>
            <a:endParaRPr kumimoji="0" lang="en-US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203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dirty="0"/>
          </a:p>
          <a:p>
            <a:pPr marL="0" marR="0" lvl="0" indent="203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学びに向かう力、</a:t>
            </a:r>
            <a:endParaRPr kumimoji="0" lang="en-US" altLang="ja-JP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203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人間性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xmlns="" id="{D41DC498-04ED-491E-8865-391A76E73040}"/>
              </a:ext>
            </a:extLst>
          </p:cNvPr>
          <p:cNvSpPr/>
          <p:nvPr/>
        </p:nvSpPr>
        <p:spPr>
          <a:xfrm>
            <a:off x="2281708" y="3071131"/>
            <a:ext cx="3875751" cy="2066925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800" b="1" dirty="0">
                <a:solidFill>
                  <a:srgbClr val="23191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実際の社会や生活で</a:t>
            </a:r>
            <a:endParaRPr lang="en-US" altLang="ja-JP" sz="1800" b="1" dirty="0">
              <a:solidFill>
                <a:srgbClr val="23191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800" b="1" dirty="0">
                <a:solidFill>
                  <a:srgbClr val="23191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生きて働く</a:t>
            </a:r>
            <a:endParaRPr lang="en-US" altLang="ja-JP" sz="1800" b="1" dirty="0">
              <a:solidFill>
                <a:srgbClr val="23191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800" b="1" dirty="0">
              <a:solidFill>
                <a:srgbClr val="23191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rgbClr val="23191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基礎的・基本的な</a:t>
            </a:r>
            <a:endParaRPr lang="en-US" altLang="ja-JP" sz="2000" b="1" dirty="0">
              <a:solidFill>
                <a:srgbClr val="23191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b="1" dirty="0">
                <a:solidFill>
                  <a:srgbClr val="23191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知識 及び 技能</a:t>
            </a: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xmlns="" id="{EE445393-00B7-4922-B977-70B72514F9C3}"/>
              </a:ext>
            </a:extLst>
          </p:cNvPr>
          <p:cNvSpPr/>
          <p:nvPr/>
        </p:nvSpPr>
        <p:spPr>
          <a:xfrm>
            <a:off x="5793086" y="3155847"/>
            <a:ext cx="4395941" cy="207337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66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未知の状況にも</a:t>
            </a:r>
            <a:endParaRPr kumimoji="0" lang="en-US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対応できる</a:t>
            </a:r>
            <a:endParaRPr kumimoji="0" lang="en-US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思考力、判断力、</a:t>
            </a:r>
            <a:endParaRPr kumimoji="0" lang="en-US" altLang="ja-JP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表現力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F7E5DA1F-E96F-4068-8284-4811CB44958D}"/>
              </a:ext>
            </a:extLst>
          </p:cNvPr>
          <p:cNvSpPr txBox="1"/>
          <p:nvPr/>
        </p:nvSpPr>
        <p:spPr>
          <a:xfrm>
            <a:off x="3608567" y="5665835"/>
            <a:ext cx="490184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ja-JP" altLang="en-US" sz="2400" b="1" i="0" u="none" strike="noStrike" baseline="0" dirty="0">
                <a:solidFill>
                  <a:srgbClr val="251A1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三つの力をバランスよく　</a:t>
            </a:r>
            <a:r>
              <a:rPr lang="ja-JP" altLang="en-US" b="1" i="0" u="none" strike="noStrike" baseline="0" dirty="0">
                <a:solidFill>
                  <a:srgbClr val="251A1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育みます</a:t>
            </a: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">
            <a:extLst>
              <a:ext uri="{FF2B5EF4-FFF2-40B4-BE49-F238E27FC236}">
                <a16:creationId xmlns:a16="http://schemas.microsoft.com/office/drawing/2014/main" xmlns="" id="{4BD3DE49-A46E-45E5-A441-CAD63D2B8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2194" y="6237514"/>
            <a:ext cx="1220720" cy="348344"/>
          </a:xfrm>
          <a:prstGeom prst="rect">
            <a:avLst/>
          </a:prstGeom>
          <a:solidFill>
            <a:srgbClr val="FFCCFF"/>
          </a:solidFill>
          <a:ln w="31750" cmpd="dbl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◎</a:t>
            </a:r>
            <a:r>
              <a:rPr kumimoji="0"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学習指導要領　</a:t>
            </a:r>
            <a:endParaRPr kumimoji="0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xmlns="" id="{5154F4C3-FF65-4204-8291-1B4FC920D570}"/>
              </a:ext>
            </a:extLst>
          </p:cNvPr>
          <p:cNvSpPr/>
          <p:nvPr/>
        </p:nvSpPr>
        <p:spPr>
          <a:xfrm>
            <a:off x="2830285" y="385825"/>
            <a:ext cx="8153401" cy="663285"/>
          </a:xfrm>
          <a:prstGeom prst="wedgeRoundRectCallout">
            <a:avLst>
              <a:gd name="adj1" fmla="val 46035"/>
              <a:gd name="adj2" fmla="val 18052"/>
              <a:gd name="adj3" fmla="val 16667"/>
            </a:avLst>
          </a:prstGeom>
          <a:solidFill>
            <a:schemeClr val="accent1"/>
          </a:solidFill>
          <a:ln w="3175" cmpd="dbl"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生きる力を育むための</a:t>
            </a:r>
            <a:r>
              <a:rPr lang="en-US" altLang="ja-JP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本の柱　　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xmlns="" id="{582EA394-327B-4102-A678-BFD28A817FE9}"/>
              </a:ext>
            </a:extLst>
          </p:cNvPr>
          <p:cNvSpPr/>
          <p:nvPr/>
        </p:nvSpPr>
        <p:spPr>
          <a:xfrm>
            <a:off x="1676400" y="3857625"/>
            <a:ext cx="914400" cy="914400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習得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xmlns="" id="{34550C6F-0800-4ED0-9EE3-1C9D3DA01C79}"/>
              </a:ext>
            </a:extLst>
          </p:cNvPr>
          <p:cNvSpPr/>
          <p:nvPr/>
        </p:nvSpPr>
        <p:spPr>
          <a:xfrm>
            <a:off x="9801225" y="3686175"/>
            <a:ext cx="914400" cy="91440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活用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xmlns="" id="{DB713D2B-66EC-4128-BAD5-C348CBFB838A}"/>
              </a:ext>
            </a:extLst>
          </p:cNvPr>
          <p:cNvSpPr/>
          <p:nvPr/>
        </p:nvSpPr>
        <p:spPr>
          <a:xfrm>
            <a:off x="3143250" y="1685925"/>
            <a:ext cx="914400" cy="91440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意欲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xmlns="" id="{3162AC04-1C04-4D29-BC65-1F6CA1BFB6FB}"/>
              </a:ext>
            </a:extLst>
          </p:cNvPr>
          <p:cNvSpPr/>
          <p:nvPr/>
        </p:nvSpPr>
        <p:spPr>
          <a:xfrm>
            <a:off x="9274629" y="5050971"/>
            <a:ext cx="2612571" cy="914400"/>
          </a:xfrm>
          <a:prstGeom prst="ellipse">
            <a:avLst/>
          </a:prstGeom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言語活動の充実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言葉の力</a:t>
            </a:r>
          </a:p>
        </p:txBody>
      </p:sp>
    </p:spTree>
    <p:extLst>
      <p:ext uri="{BB962C8B-B14F-4D97-AF65-F5344CB8AC3E}">
        <p14:creationId xmlns:p14="http://schemas.microsoft.com/office/powerpoint/2010/main" val="12431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6" grpId="0" animBg="1"/>
      <p:bldP spid="24" grpId="0" animBg="1"/>
      <p:bldP spid="19" grpId="0" animBg="1"/>
      <p:bldP spid="2" grpId="0" animBg="1"/>
      <p:bldP spid="21" grpId="0" animBg="1"/>
      <p:bldP spid="25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xmlns="" id="{678687E1-4879-466E-B6E2-9AA5DC7B4297}"/>
              </a:ext>
            </a:extLst>
          </p:cNvPr>
          <p:cNvSpPr/>
          <p:nvPr/>
        </p:nvSpPr>
        <p:spPr>
          <a:xfrm>
            <a:off x="2612571" y="400050"/>
            <a:ext cx="6879772" cy="828675"/>
          </a:xfrm>
          <a:prstGeom prst="rect">
            <a:avLst/>
          </a:prstGeom>
          <a:solidFill>
            <a:srgbClr val="4472C4"/>
          </a:solidFill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生きる力を育むための楽しい授業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xmlns="" id="{77DD3BC0-08A5-4A8A-ADE9-CB3694819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7731" y="2937079"/>
            <a:ext cx="2781640" cy="1787321"/>
          </a:xfrm>
          <a:prstGeom prst="rect">
            <a:avLst/>
          </a:prstGeom>
          <a:solidFill>
            <a:srgbClr val="CCFFFF"/>
          </a:solidFill>
          <a:ln w="47625" cmpd="dbl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kumimoji="0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わかった！　　　　　</a:t>
            </a:r>
            <a:endParaRPr kumimoji="0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kumimoji="0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できた</a:t>
            </a:r>
            <a:r>
              <a:rPr kumimoji="0" lang="ja-JP" altLang="en-US" sz="2400" b="1" i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！</a:t>
            </a:r>
            <a:r>
              <a:rPr kumimoji="0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</a:t>
            </a:r>
            <a:endParaRPr kumimoji="0" lang="ja-JP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kumimoji="0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おもしろい</a:t>
            </a:r>
            <a:r>
              <a:rPr kumimoji="0" lang="ja-JP" altLang="en-US" sz="2400" b="1" i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！</a:t>
            </a:r>
            <a:endParaRPr kumimoji="0" lang="en-US" altLang="ja-JP" sz="2400" b="1" i="1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i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kumimoji="0" lang="ja-JP" altLang="en-US" sz="2400" b="1" i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楽しい</a:t>
            </a:r>
            <a:endParaRPr kumimoji="0" lang="en-US" altLang="ja-JP" sz="2400" b="1" i="1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B9EFB3AB-1BEA-448D-BC34-993AAB992C71}"/>
              </a:ext>
            </a:extLst>
          </p:cNvPr>
          <p:cNvSpPr/>
          <p:nvPr/>
        </p:nvSpPr>
        <p:spPr>
          <a:xfrm>
            <a:off x="3035300" y="1466850"/>
            <a:ext cx="6048375" cy="1104900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主体的・対話的で深い学びを重視した</a:t>
            </a:r>
            <a:r>
              <a:rPr kumimoji="0" lang="ja-JP" altLang="en-US" sz="2800" b="1" i="0" u="none" strike="noStrike" cap="none" normalizeH="0" baseline="0" dirty="0">
                <a:ln w="6350"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授業改善</a:t>
            </a:r>
            <a:endParaRPr kumimoji="0" lang="en-US" altLang="ja-JP" sz="2800" b="1" dirty="0">
              <a:ln w="6350">
                <a:noFill/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600" i="0" u="none" strike="noStrike" cap="none" normalizeH="0" baseline="0" dirty="0">
              <a:ln>
                <a:noFill/>
              </a:ln>
              <a:solidFill>
                <a:srgbClr val="FF6699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「何を学ぶか」だけでなく「どのように学ぶか」</a:t>
            </a: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xmlns="" id="{7480A1F1-6029-4332-8170-BFABA40F19FA}"/>
              </a:ext>
            </a:extLst>
          </p:cNvPr>
          <p:cNvSpPr/>
          <p:nvPr/>
        </p:nvSpPr>
        <p:spPr>
          <a:xfrm>
            <a:off x="1751239" y="2886139"/>
            <a:ext cx="2466975" cy="1012698"/>
          </a:xfrm>
          <a:prstGeom prst="wedgeRoundRectCallout">
            <a:avLst>
              <a:gd name="adj1" fmla="val 63871"/>
              <a:gd name="adj2" fmla="val -2195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◎一つ一つの知識が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つながる授業</a:t>
            </a: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xmlns="" id="{A080437D-1BEA-49DA-837E-CCD686EF3D4E}"/>
              </a:ext>
            </a:extLst>
          </p:cNvPr>
          <p:cNvSpPr/>
          <p:nvPr/>
        </p:nvSpPr>
        <p:spPr>
          <a:xfrm>
            <a:off x="7877175" y="2760725"/>
            <a:ext cx="2857500" cy="1477899"/>
          </a:xfrm>
          <a:prstGeom prst="wedgeRoundRectCallout">
            <a:avLst>
              <a:gd name="adj1" fmla="val -58214"/>
              <a:gd name="adj2" fmla="val -1515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◎共に考え、学び、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新しい発見や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豊か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な発想が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生まれる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授業</a:t>
            </a: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xmlns="" id="{E2CA3A7C-E33F-44C9-BE91-91F1E50B83EA}"/>
              </a:ext>
            </a:extLst>
          </p:cNvPr>
          <p:cNvSpPr/>
          <p:nvPr/>
        </p:nvSpPr>
        <p:spPr>
          <a:xfrm>
            <a:off x="1426029" y="4207329"/>
            <a:ext cx="2928257" cy="1012698"/>
          </a:xfrm>
          <a:prstGeom prst="wedgeRoundRectCallout">
            <a:avLst>
              <a:gd name="adj1" fmla="val 60329"/>
              <a:gd name="adj2" fmla="val -2477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◎見通しを持って、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粘り強く取り組む力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をつける授業</a:t>
            </a:r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xmlns="" id="{C52CB451-5709-467C-B67F-6B8A1B37F5E2}"/>
              </a:ext>
            </a:extLst>
          </p:cNvPr>
          <p:cNvSpPr/>
          <p:nvPr/>
        </p:nvSpPr>
        <p:spPr>
          <a:xfrm>
            <a:off x="8160202" y="4438649"/>
            <a:ext cx="3314701" cy="1200150"/>
          </a:xfrm>
          <a:prstGeom prst="wedgeRoundRectCallout">
            <a:avLst>
              <a:gd name="adj1" fmla="val -66503"/>
              <a:gd name="adj2" fmla="val -3161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◎自分の学びを振り返り、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次の学びや生活に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生かす力を育む授業</a:t>
            </a:r>
          </a:p>
        </p:txBody>
      </p:sp>
      <p:sp>
        <p:nvSpPr>
          <p:cNvPr id="28" name="角丸四角形 3">
            <a:extLst>
              <a:ext uri="{FF2B5EF4-FFF2-40B4-BE49-F238E27FC236}">
                <a16:creationId xmlns:a16="http://schemas.microsoft.com/office/drawing/2014/main" xmlns="" id="{B516D9E2-1A9E-44D3-B153-A9C7FB7A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1504950"/>
            <a:ext cx="1651024" cy="96324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28575">
            <a:solidFill>
              <a:srgbClr val="1F4D78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Put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⇒</a:t>
            </a:r>
            <a:endParaRPr kumimoji="0" lang="ja-JP" altLang="ja-JP" sz="1200" b="1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角丸四角形 3">
            <a:extLst>
              <a:ext uri="{FF2B5EF4-FFF2-40B4-BE49-F238E27FC236}">
                <a16:creationId xmlns:a16="http://schemas.microsoft.com/office/drawing/2014/main" xmlns="" id="{25C2EE6E-AE55-4B0E-9AB5-1A2B81CC5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1571625"/>
            <a:ext cx="1651024" cy="963245"/>
          </a:xfrm>
          <a:prstGeom prst="roundRect">
            <a:avLst>
              <a:gd name="adj" fmla="val 43366"/>
            </a:avLst>
          </a:prstGeom>
          <a:solidFill>
            <a:srgbClr val="FFFF00"/>
          </a:solidFill>
          <a:ln w="28575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Out Put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⇒</a:t>
            </a:r>
            <a:endParaRPr kumimoji="0" lang="ja-JP" altLang="ja-JP" sz="1200" b="1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2">
            <a:extLst>
              <a:ext uri="{FF2B5EF4-FFF2-40B4-BE49-F238E27FC236}">
                <a16:creationId xmlns:a16="http://schemas.microsoft.com/office/drawing/2014/main" xmlns="" id="{A50547CF-EA2C-4FE3-B9B6-9C82FAC3E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2194" y="6237514"/>
            <a:ext cx="1220720" cy="348344"/>
          </a:xfrm>
          <a:prstGeom prst="rect">
            <a:avLst/>
          </a:prstGeom>
          <a:solidFill>
            <a:srgbClr val="FFCCFF"/>
          </a:solidFill>
          <a:ln w="31750" cmpd="dbl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◎</a:t>
            </a:r>
            <a:r>
              <a:rPr kumimoji="0"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学習指導要領　</a:t>
            </a:r>
            <a:endParaRPr kumimoji="0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xmlns="" id="{FDF3A20D-7B61-43ED-A857-325C8272F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516" y="5551715"/>
            <a:ext cx="4332513" cy="947056"/>
          </a:xfrm>
          <a:prstGeom prst="rect">
            <a:avLst/>
          </a:prstGeom>
          <a:solidFill>
            <a:srgbClr val="FFC000"/>
          </a:solidFill>
          <a:ln w="47625" cmpd="dbl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楽しさや喜びと感動する授業</a:t>
            </a:r>
            <a:endParaRPr kumimoji="0" lang="en-US" altLang="ja-JP" sz="2400" b="1" i="1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" grpId="0" animBg="1"/>
      <p:bldP spid="3" grpId="0" animBg="1"/>
      <p:bldP spid="22" grpId="0" animBg="1"/>
      <p:bldP spid="24" grpId="0" animBg="1"/>
      <p:bldP spid="26" grpId="0" animBg="1"/>
      <p:bldP spid="28" grpId="0" animBg="1"/>
      <p:bldP spid="16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6F917979-68C2-11DA-034F-06A85D684D87}"/>
              </a:ext>
            </a:extLst>
          </p:cNvPr>
          <p:cNvSpPr/>
          <p:nvPr/>
        </p:nvSpPr>
        <p:spPr>
          <a:xfrm>
            <a:off x="3526971" y="4664589"/>
            <a:ext cx="1753747" cy="866274"/>
          </a:xfrm>
          <a:prstGeom prst="rect">
            <a:avLst/>
          </a:prstGeom>
          <a:solidFill>
            <a:srgbClr val="FFFF99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川崎市は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720EC04C-7176-A92D-BC23-8A33EF8D4994}"/>
              </a:ext>
            </a:extLst>
          </p:cNvPr>
          <p:cNvSpPr/>
          <p:nvPr/>
        </p:nvSpPr>
        <p:spPr>
          <a:xfrm>
            <a:off x="4211970" y="424543"/>
            <a:ext cx="5182173" cy="1153886"/>
          </a:xfrm>
          <a:prstGeom prst="rect">
            <a:avLst/>
          </a:prstGeom>
          <a:solidFill>
            <a:srgbClr val="FFFF99"/>
          </a:solidFill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インクルーシブル教育　　　</a:t>
            </a:r>
            <a:r>
              <a:rPr lang="en-US" altLang="ja-JP" sz="3200" dirty="0"/>
              <a:t>inclusive education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3EBA367D-9BFB-FA21-DAEE-EC0727BFF370}"/>
              </a:ext>
            </a:extLst>
          </p:cNvPr>
          <p:cNvSpPr/>
          <p:nvPr/>
        </p:nvSpPr>
        <p:spPr>
          <a:xfrm>
            <a:off x="3458334" y="1645463"/>
            <a:ext cx="6910939" cy="762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仲間はずれにいない・排除しない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49DD44D3-F1E2-FC68-D468-2350543BF2F3}"/>
              </a:ext>
            </a:extLst>
          </p:cNvPr>
          <p:cNvSpPr/>
          <p:nvPr/>
        </p:nvSpPr>
        <p:spPr>
          <a:xfrm>
            <a:off x="2295053" y="2252080"/>
            <a:ext cx="9450634" cy="13062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「障害のある子ども達が、健常な子ども達と共に学び、　共に生活して行くことが当たり前」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A29B482A-A400-46FD-B6AD-0FA5CC7BA668}"/>
              </a:ext>
            </a:extLst>
          </p:cNvPr>
          <p:cNvSpPr/>
          <p:nvPr/>
        </p:nvSpPr>
        <p:spPr>
          <a:xfrm>
            <a:off x="3494315" y="3341914"/>
            <a:ext cx="5551715" cy="6565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という社会をつくる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967E8CF1-2FB7-6F6F-1348-E033BA59188C}"/>
              </a:ext>
            </a:extLst>
          </p:cNvPr>
          <p:cNvSpPr/>
          <p:nvPr/>
        </p:nvSpPr>
        <p:spPr>
          <a:xfrm>
            <a:off x="5562601" y="4193978"/>
            <a:ext cx="5736772" cy="86627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多文化共生＝共に生きる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90DE210A-B5AE-DF44-DF36-48588A486C51}"/>
              </a:ext>
            </a:extLst>
          </p:cNvPr>
          <p:cNvSpPr/>
          <p:nvPr/>
        </p:nvSpPr>
        <p:spPr>
          <a:xfrm>
            <a:off x="5562599" y="5369179"/>
            <a:ext cx="5802086" cy="85183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様々な国の方々が住んでいる街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8DFFA775-B960-3EF4-4D94-80AB049FAC7D}"/>
              </a:ext>
            </a:extLst>
          </p:cNvPr>
          <p:cNvSpPr/>
          <p:nvPr/>
        </p:nvSpPr>
        <p:spPr>
          <a:xfrm>
            <a:off x="283029" y="2960915"/>
            <a:ext cx="2993572" cy="3733800"/>
          </a:xfrm>
          <a:prstGeom prst="wedgeRoundRectCallout">
            <a:avLst>
              <a:gd name="adj1" fmla="val 64951"/>
              <a:gd name="adj2" fmla="val -20189"/>
              <a:gd name="adj3" fmla="val 16667"/>
            </a:avLst>
          </a:prstGeom>
          <a:solidFill>
            <a:srgbClr val="CCFFFF"/>
          </a:solidFill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巡回教室に参加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・車椅子使用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・外見では判断がつか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ない内面的な障害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・日本語がまだ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理解で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きない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・ビジャーブ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90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波線 15">
            <a:extLst>
              <a:ext uri="{FF2B5EF4-FFF2-40B4-BE49-F238E27FC236}">
                <a16:creationId xmlns:a16="http://schemas.microsoft.com/office/drawing/2014/main" xmlns="" id="{52B74485-C103-4CCF-AD18-03A74417FFB9}"/>
              </a:ext>
            </a:extLst>
          </p:cNvPr>
          <p:cNvSpPr/>
          <p:nvPr/>
        </p:nvSpPr>
        <p:spPr>
          <a:xfrm>
            <a:off x="972152" y="398735"/>
            <a:ext cx="10453036" cy="1420584"/>
          </a:xfrm>
          <a:prstGeom prst="wave">
            <a:avLst>
              <a:gd name="adj1" fmla="val 0"/>
              <a:gd name="adj2" fmla="val -3853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フラッグフットボールを </a:t>
            </a:r>
            <a:endParaRPr lang="en-US" altLang="ja-JP" sz="28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やさしく、わかりやすく、親切、丁寧に教えてくれる　　素敵なコーチの皆さん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00000000-0008-0000-0000-0000BD00000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6" t="15380" r="32148" b="19737"/>
          <a:stretch/>
        </p:blipFill>
        <p:spPr bwMode="auto">
          <a:xfrm>
            <a:off x="4224112" y="1971589"/>
            <a:ext cx="852487" cy="10048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DCCB1FB8-3E54-457A-A683-142A87447B9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3" t="30723" r="40354" b="32538"/>
          <a:stretch/>
        </p:blipFill>
        <p:spPr bwMode="auto">
          <a:xfrm>
            <a:off x="8235140" y="3363007"/>
            <a:ext cx="847725" cy="10287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00000000-0008-0000-0000-000068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95" t="4123" r="14707" b="28151"/>
          <a:stretch/>
        </p:blipFill>
        <p:spPr>
          <a:xfrm>
            <a:off x="1859094" y="1956735"/>
            <a:ext cx="880382" cy="937758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xmlns="" id="{00000000-0008-0000-0000-0000B1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85" t="13220" r="10506" b="15074"/>
          <a:stretch/>
        </p:blipFill>
        <p:spPr>
          <a:xfrm>
            <a:off x="6829339" y="3376581"/>
            <a:ext cx="963329" cy="1086094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xmlns="" id="{00000000-0008-0000-0000-000099000000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6" t="5327" r="25772" b="18323"/>
          <a:stretch/>
        </p:blipFill>
        <p:spPr bwMode="auto">
          <a:xfrm rot="16200000">
            <a:off x="5479136" y="3475092"/>
            <a:ext cx="980451" cy="813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xmlns="" id="{00000000-0008-0000-0000-00009B000000}"/>
              </a:ext>
            </a:extLst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5" t="21610" r="35071" b="20135"/>
          <a:stretch/>
        </p:blipFill>
        <p:spPr bwMode="auto">
          <a:xfrm>
            <a:off x="9535884" y="3348721"/>
            <a:ext cx="819150" cy="1057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xmlns="" id="{00000000-0008-0000-0000-0000130100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39" t="7084" r="21116" b="18814"/>
          <a:stretch/>
        </p:blipFill>
        <p:spPr>
          <a:xfrm>
            <a:off x="3003178" y="1972090"/>
            <a:ext cx="957231" cy="901068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xmlns="" id="{00000000-0008-0000-0000-0000B0000000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5" t="13924" r="30574" b="27563"/>
          <a:stretch/>
        </p:blipFill>
        <p:spPr bwMode="auto">
          <a:xfrm>
            <a:off x="6920588" y="1980533"/>
            <a:ext cx="802013" cy="918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xmlns="" id="{00000000-0008-0000-0000-0000A0000000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 t="8291" r="32192" b="21461"/>
          <a:stretch/>
        </p:blipFill>
        <p:spPr bwMode="auto">
          <a:xfrm>
            <a:off x="8250006" y="1960787"/>
            <a:ext cx="653415" cy="878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xmlns="" id="{00000000-0008-0000-0000-00009D000000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1" t="7812" r="29687" b="20833"/>
          <a:stretch/>
        </p:blipFill>
        <p:spPr bwMode="auto">
          <a:xfrm>
            <a:off x="5526362" y="1963509"/>
            <a:ext cx="849960" cy="1013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xmlns="" id="{00000000-0008-0000-0000-0000A4000000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t="15704" r="33333" b="17148"/>
          <a:stretch/>
        </p:blipFill>
        <p:spPr bwMode="auto">
          <a:xfrm>
            <a:off x="3054755" y="3394216"/>
            <a:ext cx="854076" cy="10033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xmlns="" id="{5E6E2A91-C284-4E17-99AF-4749D592401E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5" t="22837" r="33523" b="33253"/>
          <a:stretch/>
        </p:blipFill>
        <p:spPr bwMode="auto">
          <a:xfrm>
            <a:off x="10688795" y="4948637"/>
            <a:ext cx="869674" cy="1076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xmlns="" id="{00000000-0008-0000-0000-0000C7000000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4" t="20739" r="32296" b="27112"/>
          <a:stretch/>
        </p:blipFill>
        <p:spPr bwMode="auto">
          <a:xfrm>
            <a:off x="9384844" y="1963509"/>
            <a:ext cx="913041" cy="899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xmlns="" id="{267A5A5F-A3E4-4E82-8485-BAEA2E22F56F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9" y="3339510"/>
            <a:ext cx="786626" cy="10100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58EAEDE7-BAB6-468F-9B78-C283EB13F81D}"/>
              </a:ext>
            </a:extLst>
          </p:cNvPr>
          <p:cNvSpPr/>
          <p:nvPr/>
        </p:nvSpPr>
        <p:spPr>
          <a:xfrm>
            <a:off x="6791705" y="4491600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</a:rPr>
              <a:t>オカベチー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xmlns="" id="{5CC01638-65A0-482D-9F2C-6952ED7F410A}"/>
              </a:ext>
            </a:extLst>
          </p:cNvPr>
          <p:cNvSpPr/>
          <p:nvPr/>
        </p:nvSpPr>
        <p:spPr>
          <a:xfrm>
            <a:off x="8061237" y="3021196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</a:rPr>
              <a:t>ボス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xmlns="" id="{0780401D-1965-4F46-9615-5C2ED2D62A1E}"/>
              </a:ext>
            </a:extLst>
          </p:cNvPr>
          <p:cNvSpPr/>
          <p:nvPr/>
        </p:nvSpPr>
        <p:spPr>
          <a:xfrm>
            <a:off x="6791705" y="3025636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</a:rPr>
              <a:t>いなか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xmlns="" id="{AA46BA4B-188C-415D-89E4-DF361F70DD7E}"/>
              </a:ext>
            </a:extLst>
          </p:cNvPr>
          <p:cNvSpPr/>
          <p:nvPr/>
        </p:nvSpPr>
        <p:spPr>
          <a:xfrm>
            <a:off x="5435740" y="3027414"/>
            <a:ext cx="1148443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</a:rPr>
              <a:t>ナカヨッシー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xmlns="" id="{B6517A65-5152-42B4-AA8E-7EA25FA8CC5B}"/>
              </a:ext>
            </a:extLst>
          </p:cNvPr>
          <p:cNvSpPr/>
          <p:nvPr/>
        </p:nvSpPr>
        <p:spPr>
          <a:xfrm>
            <a:off x="4110355" y="3046326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</a:rPr>
              <a:t>かきぴー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xmlns="" id="{072C5765-740B-43A0-A539-26BDA4AE04E1}"/>
              </a:ext>
            </a:extLst>
          </p:cNvPr>
          <p:cNvSpPr/>
          <p:nvPr/>
        </p:nvSpPr>
        <p:spPr>
          <a:xfrm>
            <a:off x="9301364" y="3021196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</a:rPr>
              <a:t>クラッチー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xmlns="" id="{D4EC21AB-1CA9-435C-B5E2-58D82A29958E}"/>
              </a:ext>
            </a:extLst>
          </p:cNvPr>
          <p:cNvSpPr/>
          <p:nvPr/>
        </p:nvSpPr>
        <p:spPr>
          <a:xfrm>
            <a:off x="6841282" y="6155752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</a:rPr>
              <a:t>サブ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xmlns="" id="{544D66C8-1CC7-45C8-A464-9F7F8B570BA9}"/>
              </a:ext>
            </a:extLst>
          </p:cNvPr>
          <p:cNvSpPr/>
          <p:nvPr/>
        </p:nvSpPr>
        <p:spPr>
          <a:xfrm>
            <a:off x="2882597" y="3043344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</a:rPr>
              <a:t>ホッピー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xmlns="" id="{438D7316-2A38-4667-9FAE-8A31A699600F}"/>
              </a:ext>
            </a:extLst>
          </p:cNvPr>
          <p:cNvSpPr/>
          <p:nvPr/>
        </p:nvSpPr>
        <p:spPr>
          <a:xfrm>
            <a:off x="8044463" y="4473562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</a:rPr>
              <a:t>きいちゃん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xmlns="" id="{C99EE091-3754-4DE0-9EDD-D38784F05D30}"/>
              </a:ext>
            </a:extLst>
          </p:cNvPr>
          <p:cNvSpPr/>
          <p:nvPr/>
        </p:nvSpPr>
        <p:spPr>
          <a:xfrm>
            <a:off x="10614601" y="6150909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</a:rPr>
              <a:t>マーティン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xmlns="" id="{CF33C18B-802F-432D-8B21-0D658BD9409C}"/>
              </a:ext>
            </a:extLst>
          </p:cNvPr>
          <p:cNvSpPr/>
          <p:nvPr/>
        </p:nvSpPr>
        <p:spPr>
          <a:xfrm>
            <a:off x="9301364" y="4483530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</a:rPr>
              <a:t>しばちゃん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xmlns="" id="{E42D1B99-8BCA-4783-87C5-A6A757298CF3}"/>
              </a:ext>
            </a:extLst>
          </p:cNvPr>
          <p:cNvSpPr/>
          <p:nvPr/>
        </p:nvSpPr>
        <p:spPr>
          <a:xfrm>
            <a:off x="5359853" y="4512127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</a:rPr>
              <a:t>ミッチー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xmlns="" id="{98959B02-08E7-4874-AFD1-27E56D6569F8}"/>
              </a:ext>
            </a:extLst>
          </p:cNvPr>
          <p:cNvSpPr/>
          <p:nvPr/>
        </p:nvSpPr>
        <p:spPr>
          <a:xfrm>
            <a:off x="1722534" y="3043344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</a:rPr>
              <a:t>まっちゃん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xmlns="" id="{9C13E0CD-CF5A-43E1-85D6-17C426F47C18}"/>
              </a:ext>
            </a:extLst>
          </p:cNvPr>
          <p:cNvSpPr/>
          <p:nvPr/>
        </p:nvSpPr>
        <p:spPr>
          <a:xfrm>
            <a:off x="2961743" y="4525413"/>
            <a:ext cx="986519" cy="276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</a:rPr>
              <a:t>ハッピー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xmlns="" id="{B7B600C2-1472-4CB7-AEE5-81DE2EADB3B4}"/>
              </a:ext>
            </a:extLst>
          </p:cNvPr>
          <p:cNvSpPr/>
          <p:nvPr/>
        </p:nvSpPr>
        <p:spPr>
          <a:xfrm>
            <a:off x="10583632" y="4467770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</a:rPr>
              <a:t>マツ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xmlns="" id="{B95E0EB7-1DAF-4A6A-A922-5B88E3537495}"/>
              </a:ext>
            </a:extLst>
          </p:cNvPr>
          <p:cNvSpPr/>
          <p:nvPr/>
        </p:nvSpPr>
        <p:spPr>
          <a:xfrm>
            <a:off x="5428359" y="6150909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</a:rPr>
              <a:t>まほちん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5" name="角丸四角形吹き出し 5">
            <a:extLst>
              <a:ext uri="{FF2B5EF4-FFF2-40B4-BE49-F238E27FC236}">
                <a16:creationId xmlns:a16="http://schemas.microsoft.com/office/drawing/2014/main" xmlns="" id="{20AAA036-2FD3-42B8-B250-A7EB3E1EA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9" y="4637314"/>
            <a:ext cx="1577190" cy="342728"/>
          </a:xfrm>
          <a:prstGeom prst="wedgeRoundRectCallout">
            <a:avLst>
              <a:gd name="adj1" fmla="val 25134"/>
              <a:gd name="adj2" fmla="val -42872"/>
              <a:gd name="adj3" fmla="val 16667"/>
            </a:avLst>
          </a:prstGeom>
          <a:solidFill>
            <a:srgbClr val="CC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児童の感想より</a:t>
            </a:r>
            <a:endParaRPr kumimoji="0"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xmlns="" id="{8CE23A77-8A73-4E1F-A9D7-3E4A7BCD0FCF}"/>
              </a:ext>
            </a:extLst>
          </p:cNvPr>
          <p:cNvSpPr txBox="1"/>
          <p:nvPr/>
        </p:nvSpPr>
        <p:spPr>
          <a:xfrm>
            <a:off x="310647" y="5279963"/>
            <a:ext cx="3254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◎楽しかった、もっとやりたい。</a:t>
            </a:r>
            <a:endParaRPr lang="ja-JP" altLang="en-US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xmlns="" id="{C49257F4-6A50-470D-9353-EE75C55A257B}"/>
              </a:ext>
            </a:extLst>
          </p:cNvPr>
          <p:cNvSpPr txBox="1"/>
          <p:nvPr/>
        </p:nvSpPr>
        <p:spPr>
          <a:xfrm>
            <a:off x="299761" y="5627046"/>
            <a:ext cx="34181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ja-JP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◎褒めて</a:t>
            </a:r>
            <a:r>
              <a:rPr kumimoji="0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kumimoji="0" lang="ja-JP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認めて</a:t>
            </a:r>
            <a:r>
              <a:rPr kumimoji="0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r>
              <a:rPr kumimoji="0" lang="ja-JP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くれ</a:t>
            </a:r>
            <a:r>
              <a:rPr kumimoji="0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て嬉しかった。</a:t>
            </a:r>
            <a:r>
              <a:rPr kumimoji="0" lang="ja-JP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</a:t>
            </a:r>
            <a:r>
              <a:rPr kumimoji="0" lang="ja-JP" altLang="ja-JP" sz="1400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　　　　　　　　　　　</a:t>
            </a:r>
            <a:endParaRPr lang="ja-JP" altLang="en-US" sz="1400" b="1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xmlns="" id="{3B209962-BD98-49F4-806C-013022BB6BA7}"/>
              </a:ext>
            </a:extLst>
          </p:cNvPr>
          <p:cNvSpPr txBox="1"/>
          <p:nvPr/>
        </p:nvSpPr>
        <p:spPr>
          <a:xfrm>
            <a:off x="308126" y="6001744"/>
            <a:ext cx="42780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◎笑顔で接してくれたのでコーチと楽しく話せた。</a:t>
            </a:r>
            <a:endParaRPr kumimoji="0"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xmlns="" id="{14EE6974-35F5-43F9-8735-B92DEF992DD7}"/>
              </a:ext>
            </a:extLst>
          </p:cNvPr>
          <p:cNvSpPr txBox="1"/>
          <p:nvPr/>
        </p:nvSpPr>
        <p:spPr>
          <a:xfrm>
            <a:off x="308126" y="6376442"/>
            <a:ext cx="5148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◎</a:t>
            </a:r>
            <a:r>
              <a:rPr kumimoji="0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初めてのスポーツだから</a:t>
            </a:r>
            <a:r>
              <a:rPr kumimoji="0" lang="ja-JP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失敗は</a:t>
            </a:r>
            <a:r>
              <a:rPr kumimoji="0"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OK</a:t>
            </a:r>
            <a:r>
              <a:rPr kumimoji="0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と安心させてくれた。　</a:t>
            </a:r>
            <a:endParaRPr kumimoji="0"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xmlns="" id="{5381E1A8-1AFA-416B-82B1-5E3514C5E112}"/>
              </a:ext>
            </a:extLst>
          </p:cNvPr>
          <p:cNvSpPr txBox="1"/>
          <p:nvPr/>
        </p:nvSpPr>
        <p:spPr>
          <a:xfrm>
            <a:off x="309385" y="4982266"/>
            <a:ext cx="4299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◎わかりやすい言葉で親切に丁寧に教えてくれた。</a:t>
            </a:r>
            <a:endParaRPr lang="ja-JP" altLang="en-US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xmlns="" id="{C6E099ED-6FCD-4AE6-ABA8-984AB7BADEA5}"/>
              </a:ext>
            </a:extLst>
          </p:cNvPr>
          <p:cNvSpPr/>
          <p:nvPr/>
        </p:nvSpPr>
        <p:spPr>
          <a:xfrm>
            <a:off x="9301364" y="6155752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</a:rPr>
              <a:t>テケ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xmlns="" id="{A72A649E-BE1D-46C1-9352-1BFE2BB344AE}"/>
              </a:ext>
            </a:extLst>
          </p:cNvPr>
          <p:cNvSpPr/>
          <p:nvPr/>
        </p:nvSpPr>
        <p:spPr>
          <a:xfrm>
            <a:off x="8119002" y="6155752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</a:rPr>
              <a:t>やま</a:t>
            </a:r>
            <a:r>
              <a:rPr lang="ja-JP" altLang="en-US" sz="1200" dirty="0" smtClean="0">
                <a:solidFill>
                  <a:prstClr val="black"/>
                </a:solidFill>
              </a:rPr>
              <a:t>ちゃん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95960" y="4948637"/>
            <a:ext cx="859611" cy="10365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87047" y="4995817"/>
            <a:ext cx="810838" cy="100592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3320" r="84453" b="84893"/>
          <a:stretch/>
        </p:blipFill>
        <p:spPr>
          <a:xfrm>
            <a:off x="6907664" y="4957212"/>
            <a:ext cx="821925" cy="104453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 r="10571" b="30435"/>
          <a:stretch/>
        </p:blipFill>
        <p:spPr>
          <a:xfrm>
            <a:off x="5567780" y="5014482"/>
            <a:ext cx="808542" cy="94504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1" t="8503" r="13807" b="20387"/>
          <a:stretch/>
        </p:blipFill>
        <p:spPr>
          <a:xfrm>
            <a:off x="10686575" y="1899322"/>
            <a:ext cx="756945" cy="1001999"/>
          </a:xfrm>
          <a:prstGeom prst="rect">
            <a:avLst/>
          </a:prstGeom>
        </p:spPr>
      </p:pic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xmlns="" id="{544D66C8-1CC7-45C8-A464-9F7F8B570BA9}"/>
              </a:ext>
            </a:extLst>
          </p:cNvPr>
          <p:cNvSpPr/>
          <p:nvPr/>
        </p:nvSpPr>
        <p:spPr>
          <a:xfrm>
            <a:off x="10586068" y="3031909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</a:rPr>
              <a:t>ごんば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xmlns="" id="{00000000-0008-0000-0000-0000AF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66" t="8528" r="11570" b="17804"/>
          <a:stretch/>
        </p:blipFill>
        <p:spPr>
          <a:xfrm>
            <a:off x="642947" y="1985276"/>
            <a:ext cx="966788" cy="869296"/>
          </a:xfrm>
          <a:prstGeom prst="rect">
            <a:avLst/>
          </a:prstGeom>
        </p:spPr>
      </p:pic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xmlns="" id="{FA546A4F-8E35-463C-A124-2E100AFF8173}"/>
              </a:ext>
            </a:extLst>
          </p:cNvPr>
          <p:cNvSpPr/>
          <p:nvPr/>
        </p:nvSpPr>
        <p:spPr>
          <a:xfrm>
            <a:off x="538773" y="3054867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モリモリ</a:t>
            </a: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51" y="3408824"/>
            <a:ext cx="943685" cy="1035816"/>
          </a:xfrm>
          <a:prstGeom prst="rect">
            <a:avLst/>
          </a:prstGeom>
        </p:spPr>
      </p:pic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xmlns="" id="{FA546A4F-8E35-463C-A124-2E100AFF8173}"/>
              </a:ext>
            </a:extLst>
          </p:cNvPr>
          <p:cNvSpPr/>
          <p:nvPr/>
        </p:nvSpPr>
        <p:spPr>
          <a:xfrm>
            <a:off x="4154106" y="4529584"/>
            <a:ext cx="1080000" cy="2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あっくん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8482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/>
      <p:bldP spid="68" grpId="0"/>
      <p:bldP spid="69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xmlns="" id="{E7793503-ABBE-369B-ECD7-3FDC91A27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785" y="3795331"/>
            <a:ext cx="9692639" cy="702644"/>
          </a:xfrm>
          <a:solidFill>
            <a:srgbClr val="CCFFFF"/>
          </a:solidFill>
        </p:spPr>
        <p:txBody>
          <a:bodyPr anchor="ctr">
            <a:normAutofit/>
          </a:bodyPr>
          <a:lstStyle/>
          <a:p>
            <a:r>
              <a:rPr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藤子・</a:t>
            </a:r>
            <a:r>
              <a:rPr lang="en-US" altLang="ja-JP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</a:t>
            </a:r>
            <a:r>
              <a:rPr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・不二雄 ミュージアムカップ</a:t>
            </a:r>
          </a:p>
        </p:txBody>
      </p:sp>
      <p:sp>
        <p:nvSpPr>
          <p:cNvPr id="8" name="タイトル 5">
            <a:extLst>
              <a:ext uri="{FF2B5EF4-FFF2-40B4-BE49-F238E27FC236}">
                <a16:creationId xmlns:a16="http://schemas.microsoft.com/office/drawing/2014/main" xmlns="" id="{E8DF0FB0-D53C-B299-609A-46108403930D}"/>
              </a:ext>
            </a:extLst>
          </p:cNvPr>
          <p:cNvSpPr txBox="1">
            <a:spLocks/>
          </p:cNvSpPr>
          <p:nvPr/>
        </p:nvSpPr>
        <p:spPr>
          <a:xfrm>
            <a:off x="644893" y="259881"/>
            <a:ext cx="5438273" cy="10587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ルールの解説</a:t>
            </a:r>
          </a:p>
        </p:txBody>
      </p:sp>
      <p:sp>
        <p:nvSpPr>
          <p:cNvPr id="9" name="タイトル 5">
            <a:extLst>
              <a:ext uri="{FF2B5EF4-FFF2-40B4-BE49-F238E27FC236}">
                <a16:creationId xmlns:a16="http://schemas.microsoft.com/office/drawing/2014/main" xmlns="" id="{4CE3B676-25C1-4459-09C5-26DB5A903ACE}"/>
              </a:ext>
            </a:extLst>
          </p:cNvPr>
          <p:cNvSpPr txBox="1">
            <a:spLocks/>
          </p:cNvSpPr>
          <p:nvPr/>
        </p:nvSpPr>
        <p:spPr>
          <a:xfrm>
            <a:off x="6930188" y="1106906"/>
            <a:ext cx="4464519" cy="866274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巡　回　教　室</a:t>
            </a:r>
            <a:endParaRPr lang="en-US" altLang="ja-JP" sz="4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27D17DCB-689C-792C-57BB-F9A7D6480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33" y="4935578"/>
            <a:ext cx="1855045" cy="18550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6570D931-CDF1-AFEC-27CF-CBE09986A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81" y="1431186"/>
            <a:ext cx="1849078" cy="19166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BB543CE-43BE-B712-EA2C-3ECFF96F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1" y="4389120"/>
            <a:ext cx="1886552" cy="188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タイトル 5">
            <a:extLst>
              <a:ext uri="{FF2B5EF4-FFF2-40B4-BE49-F238E27FC236}">
                <a16:creationId xmlns:a16="http://schemas.microsoft.com/office/drawing/2014/main" xmlns="" id="{B645F584-FE72-C114-094F-B51A7521975B}"/>
              </a:ext>
            </a:extLst>
          </p:cNvPr>
          <p:cNvSpPr txBox="1">
            <a:spLocks/>
          </p:cNvSpPr>
          <p:nvPr/>
        </p:nvSpPr>
        <p:spPr>
          <a:xfrm>
            <a:off x="7016819" y="1963554"/>
            <a:ext cx="4321744" cy="7796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攻撃</a:t>
            </a: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 対 守備</a:t>
            </a: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</a:p>
        </p:txBody>
      </p:sp>
      <p:sp>
        <p:nvSpPr>
          <p:cNvPr id="15" name="タイトル 5">
            <a:extLst>
              <a:ext uri="{FF2B5EF4-FFF2-40B4-BE49-F238E27FC236}">
                <a16:creationId xmlns:a16="http://schemas.microsoft.com/office/drawing/2014/main" xmlns="" id="{C4D0205B-B6CC-2970-8A8D-001AC86D4A07}"/>
              </a:ext>
            </a:extLst>
          </p:cNvPr>
          <p:cNvSpPr txBox="1">
            <a:spLocks/>
          </p:cNvSpPr>
          <p:nvPr/>
        </p:nvSpPr>
        <p:spPr>
          <a:xfrm>
            <a:off x="3980734" y="5399772"/>
            <a:ext cx="5725885" cy="10250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4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5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5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5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5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年生の部</a:t>
            </a:r>
            <a:r>
              <a:rPr lang="en-US" altLang="ja-JP" sz="5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4</a:t>
            </a:r>
            <a:r>
              <a:rPr lang="ja-JP" altLang="en-US" sz="5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　対　</a:t>
            </a:r>
            <a:r>
              <a:rPr lang="en-US" altLang="ja-JP" sz="5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5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  <a:r>
              <a:rPr lang="en-US" altLang="ja-JP" sz="5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lang="en-US" altLang="ja-JP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3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タイトル 5">
            <a:extLst>
              <a:ext uri="{FF2B5EF4-FFF2-40B4-BE49-F238E27FC236}">
                <a16:creationId xmlns:a16="http://schemas.microsoft.com/office/drawing/2014/main" xmlns="" id="{366CB167-05D0-FA36-D963-A3649CEB8C84}"/>
              </a:ext>
            </a:extLst>
          </p:cNvPr>
          <p:cNvSpPr txBox="1">
            <a:spLocks/>
          </p:cNvSpPr>
          <p:nvPr/>
        </p:nvSpPr>
        <p:spPr>
          <a:xfrm>
            <a:off x="2146434" y="4408371"/>
            <a:ext cx="5972246" cy="11486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１～４年生の部　  ３人　対　３人</a:t>
            </a:r>
            <a:r>
              <a:rPr lang="en-US" altLang="ja-JP" sz="4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</a:t>
            </a:r>
            <a:endParaRPr lang="ja-JP" altLang="en-US" sz="43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86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xmlns="" id="{15ABA62F-2168-454E-8307-04458F090F41}"/>
              </a:ext>
            </a:extLst>
          </p:cNvPr>
          <p:cNvSpPr txBox="1">
            <a:spLocks/>
          </p:cNvSpPr>
          <p:nvPr/>
        </p:nvSpPr>
        <p:spPr>
          <a:xfrm>
            <a:off x="2366210" y="727049"/>
            <a:ext cx="7459580" cy="697489"/>
          </a:xfrm>
          <a:prstGeom prst="rect">
            <a:avLst/>
          </a:prstGeom>
          <a:solidFill>
            <a:srgbClr val="FFFF00"/>
          </a:solidFill>
          <a:ln>
            <a:solidFill>
              <a:srgbClr val="FFFF99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センタースナップ　で　プレー開始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932D0FD4-9B56-42E7-8723-46E7CAFDA1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t="37284" r="29741" b="18255"/>
          <a:stretch/>
        </p:blipFill>
        <p:spPr>
          <a:xfrm>
            <a:off x="321472" y="2717661"/>
            <a:ext cx="5688405" cy="369402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AB8CC482-6958-4D40-BC62-B145F0A671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t="35354" r="29091" b="20000"/>
          <a:stretch/>
        </p:blipFill>
        <p:spPr>
          <a:xfrm>
            <a:off x="6079074" y="2754087"/>
            <a:ext cx="5873914" cy="3649578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6" name="角丸四角形吹き出し 5">
            <a:extLst>
              <a:ext uri="{FF2B5EF4-FFF2-40B4-BE49-F238E27FC236}">
                <a16:creationId xmlns:a16="http://schemas.microsoft.com/office/drawing/2014/main" xmlns="" id="{693ADDF2-D24E-4881-A91F-D7C41F6F9048}"/>
              </a:ext>
            </a:extLst>
          </p:cNvPr>
          <p:cNvSpPr/>
          <p:nvPr/>
        </p:nvSpPr>
        <p:spPr>
          <a:xfrm>
            <a:off x="4335832" y="2766806"/>
            <a:ext cx="1327247" cy="621847"/>
          </a:xfrm>
          <a:prstGeom prst="wedgeRoundRectCallout">
            <a:avLst>
              <a:gd name="adj1" fmla="val -72408"/>
              <a:gd name="adj2" fmla="val 80982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Ready</a:t>
            </a:r>
            <a:endParaRPr kumimoji="1" lang="ja-JP" altLang="en-US" sz="2000" i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角丸四角形吹き出し 6">
            <a:extLst>
              <a:ext uri="{FF2B5EF4-FFF2-40B4-BE49-F238E27FC236}">
                <a16:creationId xmlns:a16="http://schemas.microsoft.com/office/drawing/2014/main" xmlns="" id="{CBE56A72-BBE5-40A6-A62A-2370817E1A83}"/>
              </a:ext>
            </a:extLst>
          </p:cNvPr>
          <p:cNvSpPr/>
          <p:nvPr/>
        </p:nvSpPr>
        <p:spPr>
          <a:xfrm>
            <a:off x="10104273" y="2873641"/>
            <a:ext cx="1269623" cy="495300"/>
          </a:xfrm>
          <a:prstGeom prst="wedgeRoundRectCallout">
            <a:avLst>
              <a:gd name="adj1" fmla="val -61584"/>
              <a:gd name="adj2" fmla="val 96173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G o !</a:t>
            </a:r>
            <a:endParaRPr kumimoji="1" lang="ja-JP" altLang="en-US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xmlns="" id="{21559D9F-05EA-4479-ACE1-660C2C9BD4C3}"/>
              </a:ext>
            </a:extLst>
          </p:cNvPr>
          <p:cNvSpPr txBox="1">
            <a:spLocks/>
          </p:cNvSpPr>
          <p:nvPr/>
        </p:nvSpPr>
        <p:spPr>
          <a:xfrm>
            <a:off x="327259" y="1889989"/>
            <a:ext cx="5659654" cy="654519"/>
          </a:xfrm>
          <a:prstGeom prst="rect">
            <a:avLst/>
          </a:prstGeom>
          <a:solidFill>
            <a:srgbClr val="FFCCFF"/>
          </a:solidFill>
          <a:ln>
            <a:solidFill>
              <a:srgbClr val="FFFF99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ボールの先端を地面につける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E8B142B8-03F3-47FF-85DF-80363A9A7C38}"/>
              </a:ext>
            </a:extLst>
          </p:cNvPr>
          <p:cNvSpPr txBox="1">
            <a:spLocks/>
          </p:cNvSpPr>
          <p:nvPr/>
        </p:nvSpPr>
        <p:spPr>
          <a:xfrm>
            <a:off x="6144815" y="1891249"/>
            <a:ext cx="5703886" cy="654519"/>
          </a:xfrm>
          <a:prstGeom prst="rect">
            <a:avLst/>
          </a:prstGeom>
          <a:solidFill>
            <a:srgbClr val="FFCCFF"/>
          </a:solidFill>
          <a:ln>
            <a:solidFill>
              <a:srgbClr val="FFFF99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センターの頭はスタートラインから出ない</a:t>
            </a:r>
          </a:p>
        </p:txBody>
      </p:sp>
    </p:spTree>
    <p:extLst>
      <p:ext uri="{BB962C8B-B14F-4D97-AF65-F5344CB8AC3E}">
        <p14:creationId xmlns:p14="http://schemas.microsoft.com/office/powerpoint/2010/main" val="288116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表 99"/>
          <p:cNvGraphicFramePr>
            <a:graphicFrameLocks noGrp="1"/>
          </p:cNvGraphicFramePr>
          <p:nvPr/>
        </p:nvGraphicFramePr>
        <p:xfrm>
          <a:off x="2092413" y="754831"/>
          <a:ext cx="4071486" cy="5563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1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01130">
                <a:tc>
                  <a:txBody>
                    <a:bodyPr/>
                    <a:lstStyle/>
                    <a:p>
                      <a:endParaRPr kumimoji="1" lang="en-US" altLang="ja-JP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113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0</a:t>
                      </a:r>
                      <a:r>
                        <a:rPr kumimoji="1" lang="ja-JP" altLang="en-US" sz="2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点</a:t>
                      </a:r>
                      <a:endParaRPr kumimoji="1" lang="en-US" altLang="ja-JP" sz="28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ja-JP" alt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113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2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点</a:t>
                      </a:r>
                      <a:endParaRPr kumimoji="1" lang="en-US" altLang="ja-JP" sz="28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ja-JP" alt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113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2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点</a:t>
                      </a:r>
                      <a:endParaRPr kumimoji="1" lang="en-US" altLang="ja-JP" sz="28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ja-JP" alt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8880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r>
                        <a:rPr kumimoji="1" lang="ja-JP" altLang="en-US" sz="2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点</a:t>
                      </a:r>
                      <a:endParaRPr kumimoji="1" lang="en-US" altLang="ja-JP" sz="2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1" name="図 100" descr="アメリカン・フットボール　色数5色（グラデーションあり）＜272 アメフトボールのイラスト／条件付フリー素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3056">
            <a:off x="4129352" y="1816653"/>
            <a:ext cx="217945" cy="21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下矢印 5"/>
          <p:cNvSpPr/>
          <p:nvPr/>
        </p:nvSpPr>
        <p:spPr>
          <a:xfrm>
            <a:off x="4059630" y="2223435"/>
            <a:ext cx="329488" cy="663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xmlns="" id="{264DECAF-8480-0909-DA62-F7CB7BAAB745}"/>
              </a:ext>
            </a:extLst>
          </p:cNvPr>
          <p:cNvSpPr/>
          <p:nvPr/>
        </p:nvSpPr>
        <p:spPr>
          <a:xfrm>
            <a:off x="664143" y="1732547"/>
            <a:ext cx="914400" cy="612648"/>
          </a:xfrm>
          <a:prstGeom prst="wedgeRectCallout">
            <a:avLst>
              <a:gd name="adj1" fmla="val 112851"/>
              <a:gd name="adj2" fmla="val -239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xmlns="" id="{03B2BD2D-628E-CC72-EF34-8F7CD3CF6C36}"/>
              </a:ext>
            </a:extLst>
          </p:cNvPr>
          <p:cNvSpPr/>
          <p:nvPr/>
        </p:nvSpPr>
        <p:spPr>
          <a:xfrm>
            <a:off x="635267" y="633664"/>
            <a:ext cx="932047" cy="612648"/>
          </a:xfrm>
          <a:prstGeom prst="wedgeRectCallout">
            <a:avLst>
              <a:gd name="adj1" fmla="val 108641"/>
              <a:gd name="adj2" fmla="val -160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0/M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吹き出し: 四角形 40">
            <a:extLst>
              <a:ext uri="{FF2B5EF4-FFF2-40B4-BE49-F238E27FC236}">
                <a16:creationId xmlns:a16="http://schemas.microsoft.com/office/drawing/2014/main" xmlns="" id="{D70518B7-F9F7-EDAB-F996-51AE6E6F6EBA}"/>
              </a:ext>
            </a:extLst>
          </p:cNvPr>
          <p:cNvSpPr/>
          <p:nvPr/>
        </p:nvSpPr>
        <p:spPr>
          <a:xfrm>
            <a:off x="625642" y="2685448"/>
            <a:ext cx="959315" cy="731520"/>
          </a:xfrm>
          <a:prstGeom prst="wedgeRectCallout">
            <a:avLst>
              <a:gd name="adj1" fmla="val 106682"/>
              <a:gd name="adj2" fmla="val -81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10M</a:t>
            </a:r>
          </a:p>
        </p:txBody>
      </p:sp>
      <p:sp>
        <p:nvSpPr>
          <p:cNvPr id="42" name="吹き出し: 四角形 41">
            <a:extLst>
              <a:ext uri="{FF2B5EF4-FFF2-40B4-BE49-F238E27FC236}">
                <a16:creationId xmlns:a16="http://schemas.microsoft.com/office/drawing/2014/main" xmlns="" id="{14F24E20-B328-4423-F900-B24FB694F60A}"/>
              </a:ext>
            </a:extLst>
          </p:cNvPr>
          <p:cNvSpPr/>
          <p:nvPr/>
        </p:nvSpPr>
        <p:spPr>
          <a:xfrm>
            <a:off x="644893" y="4114800"/>
            <a:ext cx="967337" cy="612648"/>
          </a:xfrm>
          <a:prstGeom prst="wedgeRectCallout">
            <a:avLst>
              <a:gd name="adj1" fmla="val 103378"/>
              <a:gd name="adj2" fmla="val -396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15M</a:t>
            </a:r>
          </a:p>
        </p:txBody>
      </p:sp>
      <p:sp>
        <p:nvSpPr>
          <p:cNvPr id="43" name="吹き出し: 四角形 42">
            <a:extLst>
              <a:ext uri="{FF2B5EF4-FFF2-40B4-BE49-F238E27FC236}">
                <a16:creationId xmlns:a16="http://schemas.microsoft.com/office/drawing/2014/main" xmlns="" id="{A9158A22-BD7B-4D38-2310-D450545CCEC1}"/>
              </a:ext>
            </a:extLst>
          </p:cNvPr>
          <p:cNvSpPr/>
          <p:nvPr/>
        </p:nvSpPr>
        <p:spPr>
          <a:xfrm>
            <a:off x="606392" y="4979467"/>
            <a:ext cx="1013859" cy="612648"/>
          </a:xfrm>
          <a:prstGeom prst="wedgeRectCallout">
            <a:avLst>
              <a:gd name="adj1" fmla="val 106535"/>
              <a:gd name="adj2" fmla="val -82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20M</a:t>
            </a:r>
          </a:p>
        </p:txBody>
      </p:sp>
      <p:sp>
        <p:nvSpPr>
          <p:cNvPr id="44" name="吹き出し: 四角形 43">
            <a:extLst>
              <a:ext uri="{FF2B5EF4-FFF2-40B4-BE49-F238E27FC236}">
                <a16:creationId xmlns:a16="http://schemas.microsoft.com/office/drawing/2014/main" xmlns="" id="{7E625599-6AF3-3412-845F-256FCC67EB5D}"/>
              </a:ext>
            </a:extLst>
          </p:cNvPr>
          <p:cNvSpPr/>
          <p:nvPr/>
        </p:nvSpPr>
        <p:spPr>
          <a:xfrm>
            <a:off x="548640" y="5815263"/>
            <a:ext cx="1012257" cy="612648"/>
          </a:xfrm>
          <a:prstGeom prst="wedgeRectCallout">
            <a:avLst>
              <a:gd name="adj1" fmla="val 111798"/>
              <a:gd name="adj2" fmla="val 342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25M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吹き出し: 四角形 44">
            <a:extLst>
              <a:ext uri="{FF2B5EF4-FFF2-40B4-BE49-F238E27FC236}">
                <a16:creationId xmlns:a16="http://schemas.microsoft.com/office/drawing/2014/main" xmlns="" id="{53BECC80-BE76-624D-10C0-B916DB21C9DF}"/>
              </a:ext>
            </a:extLst>
          </p:cNvPr>
          <p:cNvSpPr/>
          <p:nvPr/>
        </p:nvSpPr>
        <p:spPr>
          <a:xfrm>
            <a:off x="6987939" y="837397"/>
            <a:ext cx="4543125" cy="1026535"/>
          </a:xfrm>
          <a:prstGeom prst="wedgeRectCallout">
            <a:avLst>
              <a:gd name="adj1" fmla="val -23406"/>
              <a:gd name="adj2" fmla="val 841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ラインの中央にボールを　　セットしてゲーム開始</a:t>
            </a:r>
          </a:p>
        </p:txBody>
      </p:sp>
      <p:sp>
        <p:nvSpPr>
          <p:cNvPr id="46" name="吹き出し: 四角形 45">
            <a:extLst>
              <a:ext uri="{FF2B5EF4-FFF2-40B4-BE49-F238E27FC236}">
                <a16:creationId xmlns:a16="http://schemas.microsoft.com/office/drawing/2014/main" xmlns="" id="{5B904979-C977-D595-DF5C-3295588DDC87}"/>
              </a:ext>
            </a:extLst>
          </p:cNvPr>
          <p:cNvSpPr/>
          <p:nvPr/>
        </p:nvSpPr>
        <p:spPr>
          <a:xfrm>
            <a:off x="7064943" y="2464068"/>
            <a:ext cx="4552749" cy="1575977"/>
          </a:xfrm>
          <a:prstGeom prst="wedgeRectCallout">
            <a:avLst>
              <a:gd name="adj1" fmla="val -20656"/>
              <a:gd name="adj2" fmla="val 688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攻撃側が守備側にフラッグを　　　　　　　　　　　　取られた場所（ゾーン）が得点</a:t>
            </a:r>
          </a:p>
        </p:txBody>
      </p:sp>
      <p:sp>
        <p:nvSpPr>
          <p:cNvPr id="47" name="吹き出し: 四角形 46">
            <a:extLst>
              <a:ext uri="{FF2B5EF4-FFF2-40B4-BE49-F238E27FC236}">
                <a16:creationId xmlns:a16="http://schemas.microsoft.com/office/drawing/2014/main" xmlns="" id="{B3B7C981-90FD-F255-7841-D005623D4AF9}"/>
              </a:ext>
            </a:extLst>
          </p:cNvPr>
          <p:cNvSpPr/>
          <p:nvPr/>
        </p:nvSpPr>
        <p:spPr>
          <a:xfrm>
            <a:off x="7034465" y="4695525"/>
            <a:ext cx="4552749" cy="1575977"/>
          </a:xfrm>
          <a:prstGeom prst="wedgeRectCallout">
            <a:avLst>
              <a:gd name="adj1" fmla="val -12622"/>
              <a:gd name="adj2" fmla="val 498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攻撃と守備の合計点数で　　　　勝敗を決める</a:t>
            </a:r>
          </a:p>
        </p:txBody>
      </p:sp>
      <p:sp>
        <p:nvSpPr>
          <p:cNvPr id="48" name="吹き出し: 四角形 47">
            <a:extLst>
              <a:ext uri="{FF2B5EF4-FFF2-40B4-BE49-F238E27FC236}">
                <a16:creationId xmlns:a16="http://schemas.microsoft.com/office/drawing/2014/main" xmlns="" id="{844F1E76-B98E-4785-8C9A-7BE2E0D31475}"/>
              </a:ext>
            </a:extLst>
          </p:cNvPr>
          <p:cNvSpPr/>
          <p:nvPr/>
        </p:nvSpPr>
        <p:spPr>
          <a:xfrm>
            <a:off x="2342148" y="912796"/>
            <a:ext cx="3753852" cy="612648"/>
          </a:xfrm>
          <a:prstGeom prst="wedgeRectCallout">
            <a:avLst>
              <a:gd name="adj1" fmla="val -14517"/>
              <a:gd name="adj2" fmla="val 1033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ラインがスタートライン</a:t>
            </a:r>
          </a:p>
        </p:txBody>
      </p:sp>
      <p:sp>
        <p:nvSpPr>
          <p:cNvPr id="49" name="吹き出し: 四角形 48">
            <a:extLst>
              <a:ext uri="{FF2B5EF4-FFF2-40B4-BE49-F238E27FC236}">
                <a16:creationId xmlns:a16="http://schemas.microsoft.com/office/drawing/2014/main" xmlns="" id="{82755203-3267-02D1-79B0-53CCA99A812B}"/>
              </a:ext>
            </a:extLst>
          </p:cNvPr>
          <p:cNvSpPr/>
          <p:nvPr/>
        </p:nvSpPr>
        <p:spPr>
          <a:xfrm>
            <a:off x="2184935" y="6410425"/>
            <a:ext cx="4071486" cy="356135"/>
          </a:xfrm>
          <a:prstGeom prst="wedgeRectCallout">
            <a:avLst>
              <a:gd name="adj1" fmla="val 13192"/>
              <a:gd name="adj2" fmla="val 467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横幅は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15M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xmlns="" id="{DEEFAB83-7078-467F-1530-33CBEED998B6}"/>
              </a:ext>
            </a:extLst>
          </p:cNvPr>
          <p:cNvSpPr txBox="1">
            <a:spLocks/>
          </p:cNvSpPr>
          <p:nvPr/>
        </p:nvSpPr>
        <p:spPr>
          <a:xfrm>
            <a:off x="4392729" y="144378"/>
            <a:ext cx="3406541" cy="596768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ゾーン得点方法　</a:t>
            </a: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xmlns="" id="{B46FEE80-3449-8246-3274-7D9962A5F6BE}"/>
              </a:ext>
            </a:extLst>
          </p:cNvPr>
          <p:cNvSpPr/>
          <p:nvPr/>
        </p:nvSpPr>
        <p:spPr>
          <a:xfrm rot="10800000">
            <a:off x="3338111" y="3150824"/>
            <a:ext cx="451691" cy="308472"/>
          </a:xfrm>
          <a:prstGeom prst="triangl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xmlns="" id="{05AC741A-0A63-905F-2E9A-0826236532B5}"/>
              </a:ext>
            </a:extLst>
          </p:cNvPr>
          <p:cNvSpPr/>
          <p:nvPr/>
        </p:nvSpPr>
        <p:spPr>
          <a:xfrm rot="10800000">
            <a:off x="4437961" y="3182038"/>
            <a:ext cx="451691" cy="308472"/>
          </a:xfrm>
          <a:prstGeom prst="triangl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xmlns="" id="{51FD6986-C545-6001-EFB8-A288CB7CF0C9}"/>
              </a:ext>
            </a:extLst>
          </p:cNvPr>
          <p:cNvSpPr/>
          <p:nvPr/>
        </p:nvSpPr>
        <p:spPr>
          <a:xfrm>
            <a:off x="2990306" y="3610093"/>
            <a:ext cx="3753852" cy="612648"/>
          </a:xfrm>
          <a:prstGeom prst="wedgeRectCallout">
            <a:avLst>
              <a:gd name="adj1" fmla="val -18627"/>
              <a:gd name="adj2" fmla="val -1520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守備は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10M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ラインがスタートライン</a:t>
            </a:r>
          </a:p>
        </p:txBody>
      </p:sp>
    </p:spTree>
    <p:extLst>
      <p:ext uri="{BB962C8B-B14F-4D97-AF65-F5344CB8AC3E}">
        <p14:creationId xmlns:p14="http://schemas.microsoft.com/office/powerpoint/2010/main" val="4091977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18" grpId="0" animBg="1"/>
      <p:bldP spid="2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xmlns="" id="{CFF333EB-3DCD-9730-C12E-67E3DD2748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91468"/>
              </p:ext>
            </p:extLst>
          </p:nvPr>
        </p:nvGraphicFramePr>
        <p:xfrm>
          <a:off x="838200" y="1825625"/>
          <a:ext cx="10515600" cy="45366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180391245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162771809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397653997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207995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36027974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18557518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7781967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3365958542"/>
                    </a:ext>
                  </a:extLst>
                </a:gridCol>
              </a:tblGrid>
              <a:tr h="124637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</a:t>
                      </a: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</a:t>
                      </a: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</a:t>
                      </a: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合計</a:t>
                      </a:r>
                    </a:p>
                    <a:p>
                      <a:pPr algn="ctr"/>
                      <a:endParaRPr kumimoji="1" lang="ja-JP" altLang="en-US" sz="2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35708470"/>
                  </a:ext>
                </a:extLst>
              </a:tr>
              <a:tr h="16451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先攻　　チーム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0</a:t>
                      </a:r>
                      <a:endParaRPr kumimoji="1" lang="ja-JP" altLang="en-US" sz="40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endParaRPr kumimoji="1" lang="ja-JP" altLang="en-US" sz="4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endParaRPr kumimoji="1" lang="ja-JP" altLang="en-US" sz="4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endParaRPr kumimoji="1" lang="ja-JP" altLang="en-US" sz="4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endParaRPr kumimoji="1" lang="ja-JP" altLang="en-US" sz="4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endParaRPr kumimoji="1" lang="ja-JP" altLang="en-US" sz="4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9480471"/>
                  </a:ext>
                </a:extLst>
              </a:tr>
              <a:tr h="16451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後攻　チーム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endParaRPr kumimoji="1" lang="ja-JP" altLang="en-US" sz="4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0</a:t>
                      </a:r>
                      <a:endParaRPr kumimoji="1" lang="ja-JP" altLang="en-US" sz="4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endParaRPr kumimoji="1" lang="ja-JP" altLang="en-US" sz="4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endParaRPr kumimoji="1" lang="ja-JP" altLang="en-US" sz="4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endParaRPr kumimoji="1" lang="ja-JP" altLang="en-US" sz="4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37766464"/>
                  </a:ext>
                </a:extLst>
              </a:tr>
            </a:tbl>
          </a:graphicData>
        </a:graphic>
      </p:graphicFrame>
      <p:sp>
        <p:nvSpPr>
          <p:cNvPr id="6" name="タイトル 1">
            <a:extLst>
              <a:ext uri="{FF2B5EF4-FFF2-40B4-BE49-F238E27FC236}">
                <a16:creationId xmlns:a16="http://schemas.microsoft.com/office/drawing/2014/main" xmlns="" id="{C404F2F0-E93C-C1BD-FA9A-61487915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5" y="693019"/>
            <a:ext cx="10515600" cy="891791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得点方法　　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巡回教室は原則　６回まで　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xmlns="" id="{A0D83133-0B92-22CC-B590-381F7BB00C7A}"/>
              </a:ext>
            </a:extLst>
          </p:cNvPr>
          <p:cNvCxnSpPr>
            <a:cxnSpLocks/>
          </p:cNvCxnSpPr>
          <p:nvPr/>
        </p:nvCxnSpPr>
        <p:spPr>
          <a:xfrm flipV="1">
            <a:off x="2849078" y="4312118"/>
            <a:ext cx="6468177" cy="7700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xmlns="" id="{74F5642D-74C5-8AC2-FAC6-51464575D326}"/>
              </a:ext>
            </a:extLst>
          </p:cNvPr>
          <p:cNvCxnSpPr/>
          <p:nvPr/>
        </p:nvCxnSpPr>
        <p:spPr>
          <a:xfrm>
            <a:off x="2780097" y="6120063"/>
            <a:ext cx="647780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xmlns="" id="{BFCEDC78-B871-5E29-7FA8-1A0009CCDA3C}"/>
              </a:ext>
            </a:extLst>
          </p:cNvPr>
          <p:cNvCxnSpPr>
            <a:cxnSpLocks/>
          </p:cNvCxnSpPr>
          <p:nvPr/>
        </p:nvCxnSpPr>
        <p:spPr>
          <a:xfrm flipH="1">
            <a:off x="3214838" y="4523874"/>
            <a:ext cx="5909911" cy="79889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24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C0BE6EED-F75B-4E06-AA98-F3A5A9376F39}"/>
              </a:ext>
            </a:extLst>
          </p:cNvPr>
          <p:cNvSpPr txBox="1"/>
          <p:nvPr/>
        </p:nvSpPr>
        <p:spPr>
          <a:xfrm>
            <a:off x="642258" y="883805"/>
            <a:ext cx="10907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◎フラッグフットボールでは相手と接触をしないように努めます。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A7AD18AF-6EF9-4449-BAD9-3236ED2CA0DC}"/>
              </a:ext>
            </a:extLst>
          </p:cNvPr>
          <p:cNvSpPr/>
          <p:nvPr/>
        </p:nvSpPr>
        <p:spPr>
          <a:xfrm>
            <a:off x="1408495" y="2470582"/>
            <a:ext cx="9824185" cy="2236172"/>
          </a:xfrm>
          <a:prstGeom prst="rect">
            <a:avLst/>
          </a:prstGeom>
          <a:noFill/>
          <a:ln w="28575" cmpd="sng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ゾーンの得</a:t>
            </a:r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◎ センタースナップで</a:t>
            </a:r>
            <a:r>
              <a:rPr lang="en-US" altLang="ja-JP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QB</a:t>
            </a:r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が</a:t>
            </a:r>
            <a:r>
              <a:rPr kumimoji="1"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ボールを落としたら０点。　　</a:t>
            </a:r>
            <a:endParaRPr kumimoji="1"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◎ 攻撃側は</a:t>
            </a:r>
            <a:r>
              <a:rPr kumimoji="1"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スタートしたらスタートラインの内側には戻れません。</a:t>
            </a:r>
            <a:endParaRPr kumimoji="1"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◎ 攻撃側のプレーヤーは７秒以内にスターラインを超えないと反則。</a:t>
            </a:r>
            <a:endParaRPr kumimoji="1"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◎ スタート後</a:t>
            </a:r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kumimoji="1"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ボールを落としたり、手のひらと足の裏以外が地面に </a:t>
            </a:r>
            <a:endParaRPr kumimoji="1"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   </a:t>
            </a:r>
            <a:r>
              <a:rPr kumimoji="1"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着いたら、プレー終了</a:t>
            </a:r>
            <a:endParaRPr kumimoji="1"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xmlns="" id="{00F9AA94-EB55-46BA-8C8A-DE7409534ACA}"/>
              </a:ext>
            </a:extLst>
          </p:cNvPr>
          <p:cNvSpPr/>
          <p:nvPr/>
        </p:nvSpPr>
        <p:spPr>
          <a:xfrm>
            <a:off x="1374808" y="4810974"/>
            <a:ext cx="9865895" cy="1618702"/>
          </a:xfrm>
          <a:prstGeom prst="rect">
            <a:avLst/>
          </a:prstGeom>
          <a:noFill/>
          <a:ln w="28575" cmpd="sng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ゾーンの得</a:t>
            </a:r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◎ ボールキャリアのフラッグが取られた時は腰の位置が得点です。</a:t>
            </a:r>
            <a:endParaRPr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◎ 守備はセンターのスナップ後、スタートできるがスタートラインの</a:t>
            </a:r>
            <a:endParaRPr kumimoji="1"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   </a:t>
            </a:r>
            <a:r>
              <a:rPr kumimoji="1"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中のゾーンには入れません。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xmlns="" id="{3295D4EB-D5E3-4FE4-A5DC-6100FF8D727C}"/>
              </a:ext>
            </a:extLst>
          </p:cNvPr>
          <p:cNvSpPr/>
          <p:nvPr/>
        </p:nvSpPr>
        <p:spPr>
          <a:xfrm>
            <a:off x="5011632" y="144380"/>
            <a:ext cx="2168736" cy="645637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ルール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408E54DB-1A6C-40BE-AA48-5F0CB9873EAD}"/>
              </a:ext>
            </a:extLst>
          </p:cNvPr>
          <p:cNvSpPr txBox="1"/>
          <p:nvPr/>
        </p:nvSpPr>
        <p:spPr>
          <a:xfrm>
            <a:off x="642258" y="1900302"/>
            <a:ext cx="10907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◎守備側選手は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スクリーンブロックをしている攻撃側選手を避けて動きます。</a:t>
            </a:r>
            <a:endParaRPr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4D7C6E95-0EC0-4F1A-A5C0-34ED9862510D}"/>
              </a:ext>
            </a:extLst>
          </p:cNvPr>
          <p:cNvSpPr txBox="1"/>
          <p:nvPr/>
        </p:nvSpPr>
        <p:spPr>
          <a:xfrm>
            <a:off x="642258" y="1366099"/>
            <a:ext cx="10907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◎攻撃側選手は、守備側選手を避けて動きます。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FFC9BEAE-519D-4BE5-50B0-231AD1ED8FF7}"/>
              </a:ext>
            </a:extLst>
          </p:cNvPr>
          <p:cNvSpPr/>
          <p:nvPr/>
        </p:nvSpPr>
        <p:spPr>
          <a:xfrm>
            <a:off x="606392" y="3058428"/>
            <a:ext cx="57751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攻撃</a:t>
            </a:r>
            <a:r>
              <a:rPr kumimoji="1" lang="ja-JP" altLang="en-US" dirty="0"/>
              <a:t>　　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9D1D1484-367B-77B6-C858-B742F455E9BE}"/>
              </a:ext>
            </a:extLst>
          </p:cNvPr>
          <p:cNvSpPr/>
          <p:nvPr/>
        </p:nvSpPr>
        <p:spPr>
          <a:xfrm>
            <a:off x="595163" y="5116630"/>
            <a:ext cx="57751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守備</a:t>
            </a:r>
            <a:r>
              <a:rPr kumimoji="1" lang="ja-JP" altLang="en-US" dirty="0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912523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9" grpId="0" animBg="1"/>
      <p:bldP spid="21" grpId="0"/>
      <p:bldP spid="22" grpId="0"/>
      <p:bldP spid="2" grpId="0" animBg="1"/>
      <p:bldP spid="1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kumimoji="0" sz="1200" dirty="0">
            <a:latin typeface="Century" panose="02040604050505020304" pitchFamily="18" charset="0"/>
            <a:ea typeface="AR P丸ゴシック体M" panose="020B0600010101010101" pitchFamily="50" charset="-128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1198</Words>
  <Application>Microsoft Office PowerPoint</Application>
  <PresentationFormat>ワイド画面</PresentationFormat>
  <Paragraphs>489</Paragraphs>
  <Slides>34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34</vt:i4>
      </vt:variant>
    </vt:vector>
  </HeadingPairs>
  <TitlesOfParts>
    <vt:vector size="50" baseType="lpstr">
      <vt:lpstr>AR P丸ゴシック体M</vt:lpstr>
      <vt:lpstr>BIZ UDPゴシック</vt:lpstr>
      <vt:lpstr>HGP創英角ｺﾞｼｯｸUB</vt:lpstr>
      <vt:lpstr>HG丸ｺﾞｼｯｸM-PRO</vt:lpstr>
      <vt:lpstr>MAX太角ｺﾞｼｯｸ体</vt:lpstr>
      <vt:lpstr>ＭＳ Ｐゴシック</vt:lpstr>
      <vt:lpstr>ふみゴシック</vt:lpstr>
      <vt:lpstr>メイリオ</vt:lpstr>
      <vt:lpstr>游ゴシック</vt:lpstr>
      <vt:lpstr>游ゴシック Light</vt:lpstr>
      <vt:lpstr>Arial</vt:lpstr>
      <vt:lpstr>Century</vt:lpstr>
      <vt:lpstr>Times New Roman</vt:lpstr>
      <vt:lpstr>Office テーマ</vt:lpstr>
      <vt:lpstr>1_Office テーマ</vt:lpstr>
      <vt:lpstr>2_Office テーマ</vt:lpstr>
      <vt:lpstr>PowerPoint プレゼンテーション</vt:lpstr>
      <vt:lpstr>PowerPoint プレゼンテーション</vt:lpstr>
      <vt:lpstr>コーチ達の共通指導　「 PATROL 」</vt:lpstr>
      <vt:lpstr>PowerPoint プレゼンテーション</vt:lpstr>
      <vt:lpstr>藤子・F・不二雄 ミュージアムカップ</vt:lpstr>
      <vt:lpstr>PowerPoint プレゼンテーション</vt:lpstr>
      <vt:lpstr>PowerPoint プレゼンテーション</vt:lpstr>
      <vt:lpstr>得点方法　　巡回教室は原則　６回まで　</vt:lpstr>
      <vt:lpstr>PowerPoint プレゼンテーション</vt:lpstr>
      <vt:lpstr>パスのルール</vt:lpstr>
      <vt:lpstr>PowerPoint プレゼンテーション</vt:lpstr>
      <vt:lpstr>PowerPoint プレゼンテーション</vt:lpstr>
      <vt:lpstr>PowerPoint プレゼンテーション</vt:lpstr>
      <vt:lpstr>W　ブロック作戦</vt:lpstr>
      <vt:lpstr>パス作戦</vt:lpstr>
      <vt:lpstr>パスと見せて　QBが走る</vt:lpstr>
      <vt:lpstr>わたすか、わたさないか作戦　 （レシーバーが走る！）</vt:lpstr>
      <vt:lpstr>わたすか、わたさないか作戦 　（QBが走る！）</vt:lpstr>
      <vt:lpstr>かたまり作戦　その1　（ボールは背中にかくす）</vt:lpstr>
      <vt:lpstr>かたまり作戦　その2　（ボールはお腹にかくす）</vt:lpstr>
      <vt:lpstr>かたまり作戦と見せてパス　</vt:lpstr>
      <vt:lpstr>守 り　（横　作戦）</vt:lpstr>
      <vt:lpstr>守 り　（縦　作戦）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参考資料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コロナウィルス感染防止</dc:title>
  <dc:creator>金井由明</dc:creator>
  <cp:lastModifiedBy>user</cp:lastModifiedBy>
  <cp:revision>392</cp:revision>
  <cp:lastPrinted>2021-05-22T17:25:32Z</cp:lastPrinted>
  <dcterms:created xsi:type="dcterms:W3CDTF">2020-06-18T18:52:27Z</dcterms:created>
  <dcterms:modified xsi:type="dcterms:W3CDTF">2023-06-01T04:08:25Z</dcterms:modified>
</cp:coreProperties>
</file>